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customXml/itemProps87.xml" ContentType="application/vnd.openxmlformats-officedocument.customXmlProperties+xml"/>
  <Override PartName="/customXml/itemProps88.xml" ContentType="application/vnd.openxmlformats-officedocument.customXmlProperties+xml"/>
  <Override PartName="/customXml/itemProps89.xml" ContentType="application/vnd.openxmlformats-officedocument.customXmlProperties+xml"/>
  <Override PartName="/customXml/itemProps90.xml" ContentType="application/vnd.openxmlformats-officedocument.customXmlProperties+xml"/>
  <Override PartName="/customXml/itemProps91.xml" ContentType="application/vnd.openxmlformats-officedocument.customXmlProperties+xml"/>
  <Override PartName="/customXml/itemProps92.xml" ContentType="application/vnd.openxmlformats-officedocument.customXmlProperties+xml"/>
  <Override PartName="/customXml/itemProps93.xml" ContentType="application/vnd.openxmlformats-officedocument.customXmlProperties+xml"/>
  <Override PartName="/customXml/itemProps94.xml" ContentType="application/vnd.openxmlformats-officedocument.customXmlProperties+xml"/>
  <Override PartName="/customXml/itemProps95.xml" ContentType="application/vnd.openxmlformats-officedocument.customXmlProperties+xml"/>
  <Override PartName="/customXml/itemProps96.xml" ContentType="application/vnd.openxmlformats-officedocument.customXmlProperties+xml"/>
  <Override PartName="/customXml/itemProps97.xml" ContentType="application/vnd.openxmlformats-officedocument.customXmlProperties+xml"/>
  <Override PartName="/customXml/itemProps98.xml" ContentType="application/vnd.openxmlformats-officedocument.customXmlProperties+xml"/>
  <Override PartName="/customXml/itemProps99.xml" ContentType="application/vnd.openxmlformats-officedocument.customXmlProperties+xml"/>
  <Override PartName="/customXml/itemProps100.xml" ContentType="application/vnd.openxmlformats-officedocument.customXmlProperties+xml"/>
  <Override PartName="/customXml/itemProps101.xml" ContentType="application/vnd.openxmlformats-officedocument.customXmlProperties+xml"/>
  <Override PartName="/customXml/itemProps102.xml" ContentType="application/vnd.openxmlformats-officedocument.customXmlProperties+xml"/>
  <Override PartName="/customXml/itemProps103.xml" ContentType="application/vnd.openxmlformats-officedocument.customXmlProperties+xml"/>
  <Override PartName="/customXml/itemProps104.xml" ContentType="application/vnd.openxmlformats-officedocument.customXmlProperties+xml"/>
  <Override PartName="/customXml/itemProps105.xml" ContentType="application/vnd.openxmlformats-officedocument.customXmlProperties+xml"/>
  <Override PartName="/customXml/itemProps106.xml" ContentType="application/vnd.openxmlformats-officedocument.customXmlProperties+xml"/>
  <Override PartName="/customXml/itemProps107.xml" ContentType="application/vnd.openxmlformats-officedocument.customXmlProperties+xml"/>
  <Override PartName="/customXml/itemProps108.xml" ContentType="application/vnd.openxmlformats-officedocument.customXmlProperties+xml"/>
  <Override PartName="/customXml/itemProps109.xml" ContentType="application/vnd.openxmlformats-officedocument.customXmlProperties+xml"/>
  <Override PartName="/customXml/itemProps110.xml" ContentType="application/vnd.openxmlformats-officedocument.customXmlProperties+xml"/>
  <Override PartName="/customXml/itemProps111.xml" ContentType="application/vnd.openxmlformats-officedocument.customXmlProperties+xml"/>
  <Override PartName="/customXml/itemProps112.xml" ContentType="application/vnd.openxmlformats-officedocument.customXmlProperties+xml"/>
  <Override PartName="/customXml/itemProps113.xml" ContentType="application/vnd.openxmlformats-officedocument.customXmlProperties+xml"/>
  <Override PartName="/customXml/itemProps114.xml" ContentType="application/vnd.openxmlformats-officedocument.customXmlProperties+xml"/>
  <Override PartName="/customXml/itemProps115.xml" ContentType="application/vnd.openxmlformats-officedocument.customXmlProperties+xml"/>
  <Override PartName="/customXml/itemProps116.xml" ContentType="application/vnd.openxmlformats-officedocument.customXmlProperties+xml"/>
  <Override PartName="/customXml/itemProps117.xml" ContentType="application/vnd.openxmlformats-officedocument.customXmlProperties+xml"/>
  <Override PartName="/customXml/itemProps118.xml" ContentType="application/vnd.openxmlformats-officedocument.customXmlProperties+xml"/>
  <Override PartName="/customXml/itemProps119.xml" ContentType="application/vnd.openxmlformats-officedocument.customXmlProperties+xml"/>
  <Override PartName="/customXml/itemProps120.xml" ContentType="application/vnd.openxmlformats-officedocument.customXmlProperties+xml"/>
  <Override PartName="/customXml/itemProps121.xml" ContentType="application/vnd.openxmlformats-officedocument.customXmlProperties+xml"/>
  <Override PartName="/customXml/itemProps122.xml" ContentType="application/vnd.openxmlformats-officedocument.customXmlProperties+xml"/>
  <Override PartName="/customXml/itemProps123.xml" ContentType="application/vnd.openxmlformats-officedocument.customXmlProperties+xml"/>
  <Override PartName="/customXml/itemProps124.xml" ContentType="application/vnd.openxmlformats-officedocument.customXmlProperties+xml"/>
  <Override PartName="/customXml/itemProps125.xml" ContentType="application/vnd.openxmlformats-officedocument.customXmlProperties+xml"/>
  <Override PartName="/customXml/itemProps126.xml" ContentType="application/vnd.openxmlformats-officedocument.customXmlProperties+xml"/>
  <Override PartName="/customXml/itemProps127.xml" ContentType="application/vnd.openxmlformats-officedocument.customXmlProperties+xml"/>
  <Override PartName="/customXml/itemProps128.xml" ContentType="application/vnd.openxmlformats-officedocument.customXmlProperties+xml"/>
  <Override PartName="/customXml/itemProps129.xml" ContentType="application/vnd.openxmlformats-officedocument.customXmlProperties+xml"/>
  <Override PartName="/customXml/itemProps130.xml" ContentType="application/vnd.openxmlformats-officedocument.customXmlProperties+xml"/>
  <Override PartName="/customXml/itemProps131.xml" ContentType="application/vnd.openxmlformats-officedocument.customXmlProperties+xml"/>
  <Override PartName="/customXml/itemProps132.xml" ContentType="application/vnd.openxmlformats-officedocument.customXmlProperties+xml"/>
  <Override PartName="/customXml/itemProps133.xml" ContentType="application/vnd.openxmlformats-officedocument.customXmlProperties+xml"/>
  <Override PartName="/customXml/itemProps134.xml" ContentType="application/vnd.openxmlformats-officedocument.customXmlProperties+xml"/>
  <Override PartName="/customXml/itemProps135.xml" ContentType="application/vnd.openxmlformats-officedocument.customXmlProperties+xml"/>
  <Override PartName="/customXml/itemProps136.xml" ContentType="application/vnd.openxmlformats-officedocument.customXmlProperties+xml"/>
  <Override PartName="/customXml/itemProps137.xml" ContentType="application/vnd.openxmlformats-officedocument.customXmlProperties+xml"/>
  <Override PartName="/customXml/itemProps138.xml" ContentType="application/vnd.openxmlformats-officedocument.customXmlProperties+xml"/>
  <Override PartName="/customXml/itemProps139.xml" ContentType="application/vnd.openxmlformats-officedocument.customXmlProperties+xml"/>
  <Override PartName="/customXml/itemProps140.xml" ContentType="application/vnd.openxmlformats-officedocument.customXmlProperties+xml"/>
  <Override PartName="/customXml/itemProps141.xml" ContentType="application/vnd.openxmlformats-officedocument.customXmlProperties+xml"/>
  <Override PartName="/customXml/itemProps142.xml" ContentType="application/vnd.openxmlformats-officedocument.customXmlProperties+xml"/>
  <Override PartName="/customXml/itemProps143.xml" ContentType="application/vnd.openxmlformats-officedocument.customXmlProperties+xml"/>
  <Override PartName="/customXml/itemProps144.xml" ContentType="application/vnd.openxmlformats-officedocument.customXmlProperties+xml"/>
  <Override PartName="/customXml/itemProps145.xml" ContentType="application/vnd.openxmlformats-officedocument.customXmlProperties+xml"/>
  <Override PartName="/customXml/itemProps146.xml" ContentType="application/vnd.openxmlformats-officedocument.customXmlProperties+xml"/>
  <Override PartName="/customXml/itemProps147.xml" ContentType="application/vnd.openxmlformats-officedocument.customXmlProperties+xml"/>
  <Override PartName="/customXml/itemProps148.xml" ContentType="application/vnd.openxmlformats-officedocument.customXmlProperties+xml"/>
  <Override PartName="/customXml/itemProps149.xml" ContentType="application/vnd.openxmlformats-officedocument.customXmlProperties+xml"/>
  <Override PartName="/customXml/itemProps150.xml" ContentType="application/vnd.openxmlformats-officedocument.customXmlProperties+xml"/>
  <Override PartName="/customXml/itemProps151.xml" ContentType="application/vnd.openxmlformats-officedocument.customXmlProperties+xml"/>
  <Override PartName="/customXml/itemProps152.xml" ContentType="application/vnd.openxmlformats-officedocument.customXmlProperties+xml"/>
  <Override PartName="/customXml/itemProps153.xml" ContentType="application/vnd.openxmlformats-officedocument.customXmlProperties+xml"/>
  <Override PartName="/customXml/itemProps154.xml" ContentType="application/vnd.openxmlformats-officedocument.customXmlProperties+xml"/>
  <Override PartName="/customXml/itemProps155.xml" ContentType="application/vnd.openxmlformats-officedocument.customXmlProperties+xml"/>
  <Override PartName="/customXml/itemProps156.xml" ContentType="application/vnd.openxmlformats-officedocument.customXmlProperties+xml"/>
  <Override PartName="/customXml/itemProps157.xml" ContentType="application/vnd.openxmlformats-officedocument.customXmlProperties+xml"/>
  <Override PartName="/customXml/itemProps158.xml" ContentType="application/vnd.openxmlformats-officedocument.customXmlProperties+xml"/>
  <Override PartName="/customXml/itemProps159.xml" ContentType="application/vnd.openxmlformats-officedocument.customXmlProperties+xml"/>
  <Override PartName="/customXml/itemProps160.xml" ContentType="application/vnd.openxmlformats-officedocument.customXmlProperties+xml"/>
  <Override PartName="/customXml/itemProps161.xml" ContentType="application/vnd.openxmlformats-officedocument.customXmlProperties+xml"/>
  <Override PartName="/customXml/itemProps162.xml" ContentType="application/vnd.openxmlformats-officedocument.customXmlProperties+xml"/>
  <Override PartName="/customXml/itemProps163.xml" ContentType="application/vnd.openxmlformats-officedocument.customXmlProperties+xml"/>
  <Override PartName="/customXml/itemProps164.xml" ContentType="application/vnd.openxmlformats-officedocument.customXmlProperties+xml"/>
  <Override PartName="/customXml/itemProps165.xml" ContentType="application/vnd.openxmlformats-officedocument.customXmlProperties+xml"/>
  <Override PartName="/customXml/itemProps166.xml" ContentType="application/vnd.openxmlformats-officedocument.customXmlProperties+xml"/>
  <Override PartName="/customXml/itemProps167.xml" ContentType="application/vnd.openxmlformats-officedocument.customXmlProperties+xml"/>
  <Override PartName="/customXml/itemProps168.xml" ContentType="application/vnd.openxmlformats-officedocument.customXmlProperties+xml"/>
  <Override PartName="/customXml/itemProps169.xml" ContentType="application/vnd.openxmlformats-officedocument.customXmlProperties+xml"/>
  <Override PartName="/customXml/itemProps170.xml" ContentType="application/vnd.openxmlformats-officedocument.customXmlProperties+xml"/>
  <Override PartName="/customXml/itemProps171.xml" ContentType="application/vnd.openxmlformats-officedocument.customXmlProperties+xml"/>
  <Override PartName="/customXml/itemProps172.xml" ContentType="application/vnd.openxmlformats-officedocument.customXmlProperties+xml"/>
  <Override PartName="/customXml/itemProps173.xml" ContentType="application/vnd.openxmlformats-officedocument.customXmlProperties+xml"/>
  <Override PartName="/customXml/itemProps174.xml" ContentType="application/vnd.openxmlformats-officedocument.customXmlProperties+xml"/>
  <Override PartName="/customXml/itemProps175.xml" ContentType="application/vnd.openxmlformats-officedocument.customXmlProperties+xml"/>
  <Override PartName="/customXml/itemProps176.xml" ContentType="application/vnd.openxmlformats-officedocument.customXmlProperties+xml"/>
  <Override PartName="/customXml/itemProps177.xml" ContentType="application/vnd.openxmlformats-officedocument.customXmlProperties+xml"/>
  <Override PartName="/customXml/itemProps178.xml" ContentType="application/vnd.openxmlformats-officedocument.customXmlProperties+xml"/>
  <Override PartName="/customXml/itemProps179.xml" ContentType="application/vnd.openxmlformats-officedocument.customXmlProperties+xml"/>
  <Override PartName="/customXml/itemProps180.xml" ContentType="application/vnd.openxmlformats-officedocument.customXmlProperties+xml"/>
  <Override PartName="/customXml/itemProps181.xml" ContentType="application/vnd.openxmlformats-officedocument.customXmlProperties+xml"/>
  <Override PartName="/customXml/itemProps182.xml" ContentType="application/vnd.openxmlformats-officedocument.customXmlProperties+xml"/>
  <Override PartName="/customXml/itemProps183.xml" ContentType="application/vnd.openxmlformats-officedocument.customXmlProperties+xml"/>
  <Override PartName="/customXml/itemProps184.xml" ContentType="application/vnd.openxmlformats-officedocument.customXmlProperties+xml"/>
  <Override PartName="/customXml/itemProps185.xml" ContentType="application/vnd.openxmlformats-officedocument.customXmlProperties+xml"/>
  <Override PartName="/customXml/itemProps186.xml" ContentType="application/vnd.openxmlformats-officedocument.customXmlProperties+xml"/>
  <Override PartName="/customXml/itemProps187.xml" ContentType="application/vnd.openxmlformats-officedocument.customXmlProperties+xml"/>
  <Override PartName="/customXml/itemProps188.xml" ContentType="application/vnd.openxmlformats-officedocument.customXmlProperties+xml"/>
  <Override PartName="/customXml/itemProps189.xml" ContentType="application/vnd.openxmlformats-officedocument.customXmlProperties+xml"/>
  <Override PartName="/customXml/itemProps190.xml" ContentType="application/vnd.openxmlformats-officedocument.customXmlProperties+xml"/>
  <Override PartName="/customXml/itemProps191.xml" ContentType="application/vnd.openxmlformats-officedocument.customXmlProperties+xml"/>
  <Override PartName="/customXml/itemProps192.xml" ContentType="application/vnd.openxmlformats-officedocument.customXmlProperties+xml"/>
  <Override PartName="/customXml/itemProps19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94"/>
  </p:sldMasterIdLst>
  <p:sldIdLst>
    <p:sldId id="257" r:id="rId195"/>
    <p:sldId id="346" r:id="rId196"/>
    <p:sldId id="259" r:id="rId197"/>
    <p:sldId id="406" r:id="rId198"/>
    <p:sldId id="271" r:id="rId199"/>
    <p:sldId id="276" r:id="rId200"/>
    <p:sldId id="272" r:id="rId201"/>
    <p:sldId id="273" r:id="rId202"/>
    <p:sldId id="301" r:id="rId203"/>
    <p:sldId id="275" r:id="rId204"/>
    <p:sldId id="392" r:id="rId205"/>
    <p:sldId id="394" r:id="rId206"/>
    <p:sldId id="395" r:id="rId207"/>
    <p:sldId id="397" r:id="rId208"/>
    <p:sldId id="398" r:id="rId209"/>
    <p:sldId id="399" r:id="rId210"/>
    <p:sldId id="407" r:id="rId211"/>
    <p:sldId id="408" r:id="rId212"/>
    <p:sldId id="409" r:id="rId213"/>
    <p:sldId id="297" r:id="rId214"/>
    <p:sldId id="299" r:id="rId215"/>
    <p:sldId id="298" r:id="rId216"/>
    <p:sldId id="302" r:id="rId217"/>
    <p:sldId id="300" r:id="rId218"/>
    <p:sldId id="410" r:id="rId219"/>
    <p:sldId id="274" r:id="rId220"/>
    <p:sldId id="393" r:id="rId221"/>
    <p:sldId id="303" r:id="rId222"/>
    <p:sldId id="304" r:id="rId223"/>
    <p:sldId id="305" r:id="rId224"/>
    <p:sldId id="306" r:id="rId225"/>
    <p:sldId id="307" r:id="rId226"/>
    <p:sldId id="308" r:id="rId227"/>
    <p:sldId id="309" r:id="rId228"/>
    <p:sldId id="310" r:id="rId229"/>
    <p:sldId id="311" r:id="rId230"/>
    <p:sldId id="313" r:id="rId231"/>
    <p:sldId id="312" r:id="rId232"/>
    <p:sldId id="314" r:id="rId233"/>
    <p:sldId id="315" r:id="rId234"/>
    <p:sldId id="316" r:id="rId235"/>
    <p:sldId id="317" r:id="rId236"/>
    <p:sldId id="318" r:id="rId237"/>
    <p:sldId id="319" r:id="rId238"/>
    <p:sldId id="320" r:id="rId239"/>
    <p:sldId id="323" r:id="rId240"/>
    <p:sldId id="277" r:id="rId241"/>
    <p:sldId id="278" r:id="rId242"/>
    <p:sldId id="280" r:id="rId243"/>
    <p:sldId id="279" r:id="rId244"/>
    <p:sldId id="281" r:id="rId245"/>
    <p:sldId id="282" r:id="rId246"/>
    <p:sldId id="283" r:id="rId247"/>
    <p:sldId id="284" r:id="rId248"/>
    <p:sldId id="285" r:id="rId249"/>
    <p:sldId id="288" r:id="rId250"/>
    <p:sldId id="286" r:id="rId251"/>
    <p:sldId id="287" r:id="rId252"/>
    <p:sldId id="289" r:id="rId253"/>
    <p:sldId id="291" r:id="rId254"/>
    <p:sldId id="292" r:id="rId255"/>
    <p:sldId id="293" r:id="rId256"/>
    <p:sldId id="294" r:id="rId257"/>
    <p:sldId id="295" r:id="rId258"/>
    <p:sldId id="403" r:id="rId259"/>
    <p:sldId id="296" r:id="rId260"/>
    <p:sldId id="325" r:id="rId261"/>
    <p:sldId id="321" r:id="rId262"/>
    <p:sldId id="322" r:id="rId263"/>
    <p:sldId id="324" r:id="rId264"/>
    <p:sldId id="326" r:id="rId265"/>
    <p:sldId id="327" r:id="rId266"/>
    <p:sldId id="328" r:id="rId267"/>
    <p:sldId id="330" r:id="rId268"/>
    <p:sldId id="329" r:id="rId269"/>
    <p:sldId id="331" r:id="rId270"/>
    <p:sldId id="332" r:id="rId271"/>
    <p:sldId id="333" r:id="rId272"/>
    <p:sldId id="334" r:id="rId273"/>
    <p:sldId id="335" r:id="rId274"/>
    <p:sldId id="336" r:id="rId275"/>
    <p:sldId id="337" r:id="rId276"/>
    <p:sldId id="338" r:id="rId277"/>
    <p:sldId id="339" r:id="rId278"/>
    <p:sldId id="340" r:id="rId279"/>
    <p:sldId id="343" r:id="rId280"/>
    <p:sldId id="341" r:id="rId281"/>
    <p:sldId id="342" r:id="rId282"/>
    <p:sldId id="344" r:id="rId283"/>
    <p:sldId id="348" r:id="rId284"/>
    <p:sldId id="349" r:id="rId285"/>
    <p:sldId id="350" r:id="rId286"/>
    <p:sldId id="351" r:id="rId287"/>
    <p:sldId id="352" r:id="rId288"/>
    <p:sldId id="356" r:id="rId289"/>
    <p:sldId id="354" r:id="rId290"/>
    <p:sldId id="355" r:id="rId291"/>
    <p:sldId id="357" r:id="rId292"/>
    <p:sldId id="358" r:id="rId293"/>
    <p:sldId id="379" r:id="rId294"/>
    <p:sldId id="380" r:id="rId295"/>
    <p:sldId id="381" r:id="rId296"/>
    <p:sldId id="382" r:id="rId297"/>
    <p:sldId id="383" r:id="rId298"/>
    <p:sldId id="384" r:id="rId299"/>
    <p:sldId id="385" r:id="rId300"/>
    <p:sldId id="386" r:id="rId301"/>
    <p:sldId id="389" r:id="rId302"/>
    <p:sldId id="387" r:id="rId303"/>
    <p:sldId id="388" r:id="rId304"/>
    <p:sldId id="362" r:id="rId305"/>
    <p:sldId id="363" r:id="rId306"/>
    <p:sldId id="365" r:id="rId307"/>
    <p:sldId id="366" r:id="rId308"/>
    <p:sldId id="367" r:id="rId309"/>
    <p:sldId id="368" r:id="rId310"/>
    <p:sldId id="369" r:id="rId311"/>
    <p:sldId id="370" r:id="rId312"/>
    <p:sldId id="371" r:id="rId313"/>
    <p:sldId id="372" r:id="rId314"/>
    <p:sldId id="373" r:id="rId315"/>
    <p:sldId id="374" r:id="rId316"/>
    <p:sldId id="375" r:id="rId317"/>
    <p:sldId id="376" r:id="rId318"/>
    <p:sldId id="377" r:id="rId319"/>
    <p:sldId id="411" r:id="rId320"/>
    <p:sldId id="412" r:id="rId321"/>
    <p:sldId id="413" r:id="rId322"/>
    <p:sldId id="391" r:id="rId323"/>
    <p:sldId id="404" r:id="rId324"/>
    <p:sldId id="347" r:id="rId325"/>
    <p:sldId id="345" r:id="rId326"/>
    <p:sldId id="261" r:id="rId32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94660"/>
  </p:normalViewPr>
  <p:slideViewPr>
    <p:cSldViewPr snapToGrid="0">
      <p:cViewPr varScale="1">
        <p:scale>
          <a:sx n="78" d="100"/>
          <a:sy n="78" d="100"/>
        </p:scale>
        <p:origin x="84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customXml" Target="../customXml/item117.xml"/><Relationship Id="rId299" Type="http://schemas.openxmlformats.org/officeDocument/2006/relationships/slide" Target="slides/slide105.xml"/><Relationship Id="rId21" Type="http://schemas.openxmlformats.org/officeDocument/2006/relationships/customXml" Target="../customXml/item21.xml"/><Relationship Id="rId63" Type="http://schemas.openxmlformats.org/officeDocument/2006/relationships/customXml" Target="../customXml/item63.xml"/><Relationship Id="rId159" Type="http://schemas.openxmlformats.org/officeDocument/2006/relationships/customXml" Target="../customXml/item159.xml"/><Relationship Id="rId324" Type="http://schemas.openxmlformats.org/officeDocument/2006/relationships/slide" Target="slides/slide130.xml"/><Relationship Id="rId170" Type="http://schemas.openxmlformats.org/officeDocument/2006/relationships/customXml" Target="../customXml/item170.xml"/><Relationship Id="rId226" Type="http://schemas.openxmlformats.org/officeDocument/2006/relationships/slide" Target="slides/slide32.xml"/><Relationship Id="rId268" Type="http://schemas.openxmlformats.org/officeDocument/2006/relationships/slide" Target="slides/slide74.xml"/><Relationship Id="rId32" Type="http://schemas.openxmlformats.org/officeDocument/2006/relationships/customXml" Target="../customXml/item32.xml"/><Relationship Id="rId74" Type="http://schemas.openxmlformats.org/officeDocument/2006/relationships/customXml" Target="../customXml/item74.xml"/><Relationship Id="rId128" Type="http://schemas.openxmlformats.org/officeDocument/2006/relationships/customXml" Target="../customXml/item128.xml"/><Relationship Id="rId5" Type="http://schemas.openxmlformats.org/officeDocument/2006/relationships/customXml" Target="../customXml/item5.xml"/><Relationship Id="rId181" Type="http://schemas.openxmlformats.org/officeDocument/2006/relationships/customXml" Target="../customXml/item181.xml"/><Relationship Id="rId237" Type="http://schemas.openxmlformats.org/officeDocument/2006/relationships/slide" Target="slides/slide43.xml"/><Relationship Id="rId279" Type="http://schemas.openxmlformats.org/officeDocument/2006/relationships/slide" Target="slides/slide85.xml"/><Relationship Id="rId43" Type="http://schemas.openxmlformats.org/officeDocument/2006/relationships/customXml" Target="../customXml/item43.xml"/><Relationship Id="rId139" Type="http://schemas.openxmlformats.org/officeDocument/2006/relationships/customXml" Target="../customXml/item139.xml"/><Relationship Id="rId290" Type="http://schemas.openxmlformats.org/officeDocument/2006/relationships/slide" Target="slides/slide96.xml"/><Relationship Id="rId304" Type="http://schemas.openxmlformats.org/officeDocument/2006/relationships/slide" Target="slides/slide110.xml"/><Relationship Id="rId85" Type="http://schemas.openxmlformats.org/officeDocument/2006/relationships/customXml" Target="../customXml/item85.xml"/><Relationship Id="rId150" Type="http://schemas.openxmlformats.org/officeDocument/2006/relationships/customXml" Target="../customXml/item150.xml"/><Relationship Id="rId192" Type="http://schemas.openxmlformats.org/officeDocument/2006/relationships/customXml" Target="../customXml/item192.xml"/><Relationship Id="rId206" Type="http://schemas.openxmlformats.org/officeDocument/2006/relationships/slide" Target="slides/slide12.xml"/><Relationship Id="rId248" Type="http://schemas.openxmlformats.org/officeDocument/2006/relationships/slide" Target="slides/slide54.xml"/><Relationship Id="rId12" Type="http://schemas.openxmlformats.org/officeDocument/2006/relationships/customXml" Target="../customXml/item12.xml"/><Relationship Id="rId108" Type="http://schemas.openxmlformats.org/officeDocument/2006/relationships/customXml" Target="../customXml/item108.xml"/><Relationship Id="rId315" Type="http://schemas.openxmlformats.org/officeDocument/2006/relationships/slide" Target="slides/slide121.xml"/><Relationship Id="rId54" Type="http://schemas.openxmlformats.org/officeDocument/2006/relationships/customXml" Target="../customXml/item54.xml"/><Relationship Id="rId96" Type="http://schemas.openxmlformats.org/officeDocument/2006/relationships/customXml" Target="../customXml/item96.xml"/><Relationship Id="rId161" Type="http://schemas.openxmlformats.org/officeDocument/2006/relationships/customXml" Target="../customXml/item161.xml"/><Relationship Id="rId217" Type="http://schemas.openxmlformats.org/officeDocument/2006/relationships/slide" Target="slides/slide23.xml"/><Relationship Id="rId259" Type="http://schemas.openxmlformats.org/officeDocument/2006/relationships/slide" Target="slides/slide65.xml"/><Relationship Id="rId23" Type="http://schemas.openxmlformats.org/officeDocument/2006/relationships/customXml" Target="../customXml/item23.xml"/><Relationship Id="rId119" Type="http://schemas.openxmlformats.org/officeDocument/2006/relationships/customXml" Target="../customXml/item119.xml"/><Relationship Id="rId270" Type="http://schemas.openxmlformats.org/officeDocument/2006/relationships/slide" Target="slides/slide76.xml"/><Relationship Id="rId326" Type="http://schemas.openxmlformats.org/officeDocument/2006/relationships/slide" Target="slides/slide132.xml"/><Relationship Id="rId65" Type="http://schemas.openxmlformats.org/officeDocument/2006/relationships/customXml" Target="../customXml/item65.xml"/><Relationship Id="rId130" Type="http://schemas.openxmlformats.org/officeDocument/2006/relationships/customXml" Target="../customXml/item130.xml"/><Relationship Id="rId172" Type="http://schemas.openxmlformats.org/officeDocument/2006/relationships/customXml" Target="../customXml/item172.xml"/><Relationship Id="rId228" Type="http://schemas.openxmlformats.org/officeDocument/2006/relationships/slide" Target="slides/slide34.xml"/><Relationship Id="rId281" Type="http://schemas.openxmlformats.org/officeDocument/2006/relationships/slide" Target="slides/slide87.xml"/><Relationship Id="rId34" Type="http://schemas.openxmlformats.org/officeDocument/2006/relationships/customXml" Target="../customXml/item34.xml"/><Relationship Id="rId76" Type="http://schemas.openxmlformats.org/officeDocument/2006/relationships/customXml" Target="../customXml/item76.xml"/><Relationship Id="rId141" Type="http://schemas.openxmlformats.org/officeDocument/2006/relationships/customXml" Target="../customXml/item141.xml"/><Relationship Id="rId7" Type="http://schemas.openxmlformats.org/officeDocument/2006/relationships/customXml" Target="../customXml/item7.xml"/><Relationship Id="rId183" Type="http://schemas.openxmlformats.org/officeDocument/2006/relationships/customXml" Target="../customXml/item183.xml"/><Relationship Id="rId239" Type="http://schemas.openxmlformats.org/officeDocument/2006/relationships/slide" Target="slides/slide45.xml"/><Relationship Id="rId250" Type="http://schemas.openxmlformats.org/officeDocument/2006/relationships/slide" Target="slides/slide56.xml"/><Relationship Id="rId271" Type="http://schemas.openxmlformats.org/officeDocument/2006/relationships/slide" Target="slides/slide77.xml"/><Relationship Id="rId292" Type="http://schemas.openxmlformats.org/officeDocument/2006/relationships/slide" Target="slides/slide98.xml"/><Relationship Id="rId306" Type="http://schemas.openxmlformats.org/officeDocument/2006/relationships/slide" Target="slides/slide112.xml"/><Relationship Id="rId24" Type="http://schemas.openxmlformats.org/officeDocument/2006/relationships/customXml" Target="../customXml/item24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customXml" Target="../customXml/item87.xml"/><Relationship Id="rId110" Type="http://schemas.openxmlformats.org/officeDocument/2006/relationships/customXml" Target="../customXml/item110.xml"/><Relationship Id="rId131" Type="http://schemas.openxmlformats.org/officeDocument/2006/relationships/customXml" Target="../customXml/item131.xml"/><Relationship Id="rId327" Type="http://schemas.openxmlformats.org/officeDocument/2006/relationships/slide" Target="slides/slide133.xml"/><Relationship Id="rId152" Type="http://schemas.openxmlformats.org/officeDocument/2006/relationships/customXml" Target="../customXml/item152.xml"/><Relationship Id="rId173" Type="http://schemas.openxmlformats.org/officeDocument/2006/relationships/customXml" Target="../customXml/item173.xml"/><Relationship Id="rId194" Type="http://schemas.openxmlformats.org/officeDocument/2006/relationships/slideMaster" Target="slideMasters/slideMaster1.xml"/><Relationship Id="rId208" Type="http://schemas.openxmlformats.org/officeDocument/2006/relationships/slide" Target="slides/slide14.xml"/><Relationship Id="rId229" Type="http://schemas.openxmlformats.org/officeDocument/2006/relationships/slide" Target="slides/slide35.xml"/><Relationship Id="rId240" Type="http://schemas.openxmlformats.org/officeDocument/2006/relationships/slide" Target="slides/slide46.xml"/><Relationship Id="rId261" Type="http://schemas.openxmlformats.org/officeDocument/2006/relationships/slide" Target="slides/slide67.xml"/><Relationship Id="rId14" Type="http://schemas.openxmlformats.org/officeDocument/2006/relationships/customXml" Target="../customXml/item14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customXml" Target="../customXml/item77.xml"/><Relationship Id="rId100" Type="http://schemas.openxmlformats.org/officeDocument/2006/relationships/customXml" Target="../customXml/item100.xml"/><Relationship Id="rId282" Type="http://schemas.openxmlformats.org/officeDocument/2006/relationships/slide" Target="slides/slide88.xml"/><Relationship Id="rId317" Type="http://schemas.openxmlformats.org/officeDocument/2006/relationships/slide" Target="slides/slide123.xml"/><Relationship Id="rId8" Type="http://schemas.openxmlformats.org/officeDocument/2006/relationships/customXml" Target="../customXml/item8.xml"/><Relationship Id="rId98" Type="http://schemas.openxmlformats.org/officeDocument/2006/relationships/customXml" Target="../customXml/item98.xml"/><Relationship Id="rId121" Type="http://schemas.openxmlformats.org/officeDocument/2006/relationships/customXml" Target="../customXml/item121.xml"/><Relationship Id="rId142" Type="http://schemas.openxmlformats.org/officeDocument/2006/relationships/customXml" Target="../customXml/item142.xml"/><Relationship Id="rId163" Type="http://schemas.openxmlformats.org/officeDocument/2006/relationships/customXml" Target="../customXml/item163.xml"/><Relationship Id="rId184" Type="http://schemas.openxmlformats.org/officeDocument/2006/relationships/customXml" Target="../customXml/item184.xml"/><Relationship Id="rId219" Type="http://schemas.openxmlformats.org/officeDocument/2006/relationships/slide" Target="slides/slide25.xml"/><Relationship Id="rId230" Type="http://schemas.openxmlformats.org/officeDocument/2006/relationships/slide" Target="slides/slide36.xml"/><Relationship Id="rId251" Type="http://schemas.openxmlformats.org/officeDocument/2006/relationships/slide" Target="slides/slide57.xml"/><Relationship Id="rId25" Type="http://schemas.openxmlformats.org/officeDocument/2006/relationships/customXml" Target="../customXml/item25.xml"/><Relationship Id="rId46" Type="http://schemas.openxmlformats.org/officeDocument/2006/relationships/customXml" Target="../customXml/item46.xml"/><Relationship Id="rId67" Type="http://schemas.openxmlformats.org/officeDocument/2006/relationships/customXml" Target="../customXml/item67.xml"/><Relationship Id="rId272" Type="http://schemas.openxmlformats.org/officeDocument/2006/relationships/slide" Target="slides/slide78.xml"/><Relationship Id="rId293" Type="http://schemas.openxmlformats.org/officeDocument/2006/relationships/slide" Target="slides/slide99.xml"/><Relationship Id="rId307" Type="http://schemas.openxmlformats.org/officeDocument/2006/relationships/slide" Target="slides/slide113.xml"/><Relationship Id="rId328" Type="http://schemas.openxmlformats.org/officeDocument/2006/relationships/presProps" Target="presProps.xml"/><Relationship Id="rId88" Type="http://schemas.openxmlformats.org/officeDocument/2006/relationships/customXml" Target="../customXml/item88.xml"/><Relationship Id="rId111" Type="http://schemas.openxmlformats.org/officeDocument/2006/relationships/customXml" Target="../customXml/item111.xml"/><Relationship Id="rId132" Type="http://schemas.openxmlformats.org/officeDocument/2006/relationships/customXml" Target="../customXml/item132.xml"/><Relationship Id="rId153" Type="http://schemas.openxmlformats.org/officeDocument/2006/relationships/customXml" Target="../customXml/item153.xml"/><Relationship Id="rId174" Type="http://schemas.openxmlformats.org/officeDocument/2006/relationships/customXml" Target="../customXml/item174.xml"/><Relationship Id="rId195" Type="http://schemas.openxmlformats.org/officeDocument/2006/relationships/slide" Target="slides/slide1.xml"/><Relationship Id="rId209" Type="http://schemas.openxmlformats.org/officeDocument/2006/relationships/slide" Target="slides/slide15.xml"/><Relationship Id="rId220" Type="http://schemas.openxmlformats.org/officeDocument/2006/relationships/slide" Target="slides/slide26.xml"/><Relationship Id="rId241" Type="http://schemas.openxmlformats.org/officeDocument/2006/relationships/slide" Target="slides/slide47.xml"/><Relationship Id="rId15" Type="http://schemas.openxmlformats.org/officeDocument/2006/relationships/customXml" Target="../customXml/item15.xml"/><Relationship Id="rId36" Type="http://schemas.openxmlformats.org/officeDocument/2006/relationships/customXml" Target="../customXml/item36.xml"/><Relationship Id="rId57" Type="http://schemas.openxmlformats.org/officeDocument/2006/relationships/customXml" Target="../customXml/item57.xml"/><Relationship Id="rId262" Type="http://schemas.openxmlformats.org/officeDocument/2006/relationships/slide" Target="slides/slide68.xml"/><Relationship Id="rId283" Type="http://schemas.openxmlformats.org/officeDocument/2006/relationships/slide" Target="slides/slide89.xml"/><Relationship Id="rId318" Type="http://schemas.openxmlformats.org/officeDocument/2006/relationships/slide" Target="slides/slide124.xml"/><Relationship Id="rId78" Type="http://schemas.openxmlformats.org/officeDocument/2006/relationships/customXml" Target="../customXml/item78.xml"/><Relationship Id="rId99" Type="http://schemas.openxmlformats.org/officeDocument/2006/relationships/customXml" Target="../customXml/item99.xml"/><Relationship Id="rId101" Type="http://schemas.openxmlformats.org/officeDocument/2006/relationships/customXml" Target="../customXml/item101.xml"/><Relationship Id="rId122" Type="http://schemas.openxmlformats.org/officeDocument/2006/relationships/customXml" Target="../customXml/item122.xml"/><Relationship Id="rId143" Type="http://schemas.openxmlformats.org/officeDocument/2006/relationships/customXml" Target="../customXml/item143.xml"/><Relationship Id="rId164" Type="http://schemas.openxmlformats.org/officeDocument/2006/relationships/customXml" Target="../customXml/item164.xml"/><Relationship Id="rId185" Type="http://schemas.openxmlformats.org/officeDocument/2006/relationships/customXml" Target="../customXml/item185.xml"/><Relationship Id="rId9" Type="http://schemas.openxmlformats.org/officeDocument/2006/relationships/customXml" Target="../customXml/item9.xml"/><Relationship Id="rId210" Type="http://schemas.openxmlformats.org/officeDocument/2006/relationships/slide" Target="slides/slide16.xml"/><Relationship Id="rId26" Type="http://schemas.openxmlformats.org/officeDocument/2006/relationships/customXml" Target="../customXml/item26.xml"/><Relationship Id="rId231" Type="http://schemas.openxmlformats.org/officeDocument/2006/relationships/slide" Target="slides/slide37.xml"/><Relationship Id="rId252" Type="http://schemas.openxmlformats.org/officeDocument/2006/relationships/slide" Target="slides/slide58.xml"/><Relationship Id="rId273" Type="http://schemas.openxmlformats.org/officeDocument/2006/relationships/slide" Target="slides/slide79.xml"/><Relationship Id="rId294" Type="http://schemas.openxmlformats.org/officeDocument/2006/relationships/slide" Target="slides/slide100.xml"/><Relationship Id="rId308" Type="http://schemas.openxmlformats.org/officeDocument/2006/relationships/slide" Target="slides/slide114.xml"/><Relationship Id="rId329" Type="http://schemas.openxmlformats.org/officeDocument/2006/relationships/viewProps" Target="viewProps.xml"/><Relationship Id="rId47" Type="http://schemas.openxmlformats.org/officeDocument/2006/relationships/customXml" Target="../customXml/item47.xml"/><Relationship Id="rId68" Type="http://schemas.openxmlformats.org/officeDocument/2006/relationships/customXml" Target="../customXml/item68.xml"/><Relationship Id="rId89" Type="http://schemas.openxmlformats.org/officeDocument/2006/relationships/customXml" Target="../customXml/item89.xml"/><Relationship Id="rId112" Type="http://schemas.openxmlformats.org/officeDocument/2006/relationships/customXml" Target="../customXml/item112.xml"/><Relationship Id="rId133" Type="http://schemas.openxmlformats.org/officeDocument/2006/relationships/customXml" Target="../customXml/item133.xml"/><Relationship Id="rId154" Type="http://schemas.openxmlformats.org/officeDocument/2006/relationships/customXml" Target="../customXml/item154.xml"/><Relationship Id="rId175" Type="http://schemas.openxmlformats.org/officeDocument/2006/relationships/customXml" Target="../customXml/item175.xml"/><Relationship Id="rId196" Type="http://schemas.openxmlformats.org/officeDocument/2006/relationships/slide" Target="slides/slide2.xml"/><Relationship Id="rId200" Type="http://schemas.openxmlformats.org/officeDocument/2006/relationships/slide" Target="slides/slide6.xml"/><Relationship Id="rId16" Type="http://schemas.openxmlformats.org/officeDocument/2006/relationships/customXml" Target="../customXml/item16.xml"/><Relationship Id="rId221" Type="http://schemas.openxmlformats.org/officeDocument/2006/relationships/slide" Target="slides/slide27.xml"/><Relationship Id="rId242" Type="http://schemas.openxmlformats.org/officeDocument/2006/relationships/slide" Target="slides/slide48.xml"/><Relationship Id="rId263" Type="http://schemas.openxmlformats.org/officeDocument/2006/relationships/slide" Target="slides/slide69.xml"/><Relationship Id="rId284" Type="http://schemas.openxmlformats.org/officeDocument/2006/relationships/slide" Target="slides/slide90.xml"/><Relationship Id="rId319" Type="http://schemas.openxmlformats.org/officeDocument/2006/relationships/slide" Target="slides/slide125.xml"/><Relationship Id="rId37" Type="http://schemas.openxmlformats.org/officeDocument/2006/relationships/customXml" Target="../customXml/item37.xml"/><Relationship Id="rId58" Type="http://schemas.openxmlformats.org/officeDocument/2006/relationships/customXml" Target="../customXml/item58.xml"/><Relationship Id="rId79" Type="http://schemas.openxmlformats.org/officeDocument/2006/relationships/customXml" Target="../customXml/item79.xml"/><Relationship Id="rId102" Type="http://schemas.openxmlformats.org/officeDocument/2006/relationships/customXml" Target="../customXml/item102.xml"/><Relationship Id="rId123" Type="http://schemas.openxmlformats.org/officeDocument/2006/relationships/customXml" Target="../customXml/item123.xml"/><Relationship Id="rId144" Type="http://schemas.openxmlformats.org/officeDocument/2006/relationships/customXml" Target="../customXml/item144.xml"/><Relationship Id="rId330" Type="http://schemas.openxmlformats.org/officeDocument/2006/relationships/theme" Target="theme/theme1.xml"/><Relationship Id="rId90" Type="http://schemas.openxmlformats.org/officeDocument/2006/relationships/customXml" Target="../customXml/item90.xml"/><Relationship Id="rId165" Type="http://schemas.openxmlformats.org/officeDocument/2006/relationships/customXml" Target="../customXml/item165.xml"/><Relationship Id="rId186" Type="http://schemas.openxmlformats.org/officeDocument/2006/relationships/customXml" Target="../customXml/item186.xml"/><Relationship Id="rId211" Type="http://schemas.openxmlformats.org/officeDocument/2006/relationships/slide" Target="slides/slide17.xml"/><Relationship Id="rId232" Type="http://schemas.openxmlformats.org/officeDocument/2006/relationships/slide" Target="slides/slide38.xml"/><Relationship Id="rId253" Type="http://schemas.openxmlformats.org/officeDocument/2006/relationships/slide" Target="slides/slide59.xml"/><Relationship Id="rId274" Type="http://schemas.openxmlformats.org/officeDocument/2006/relationships/slide" Target="slides/slide80.xml"/><Relationship Id="rId295" Type="http://schemas.openxmlformats.org/officeDocument/2006/relationships/slide" Target="slides/slide101.xml"/><Relationship Id="rId309" Type="http://schemas.openxmlformats.org/officeDocument/2006/relationships/slide" Target="slides/slide115.xml"/><Relationship Id="rId27" Type="http://schemas.openxmlformats.org/officeDocument/2006/relationships/customXml" Target="../customXml/item27.xml"/><Relationship Id="rId48" Type="http://schemas.openxmlformats.org/officeDocument/2006/relationships/customXml" Target="../customXml/item48.xml"/><Relationship Id="rId69" Type="http://schemas.openxmlformats.org/officeDocument/2006/relationships/customXml" Target="../customXml/item69.xml"/><Relationship Id="rId113" Type="http://schemas.openxmlformats.org/officeDocument/2006/relationships/customXml" Target="../customXml/item113.xml"/><Relationship Id="rId134" Type="http://schemas.openxmlformats.org/officeDocument/2006/relationships/customXml" Target="../customXml/item134.xml"/><Relationship Id="rId320" Type="http://schemas.openxmlformats.org/officeDocument/2006/relationships/slide" Target="slides/slide126.xml"/><Relationship Id="rId80" Type="http://schemas.openxmlformats.org/officeDocument/2006/relationships/customXml" Target="../customXml/item80.xml"/><Relationship Id="rId155" Type="http://schemas.openxmlformats.org/officeDocument/2006/relationships/customXml" Target="../customXml/item155.xml"/><Relationship Id="rId176" Type="http://schemas.openxmlformats.org/officeDocument/2006/relationships/customXml" Target="../customXml/item176.xml"/><Relationship Id="rId197" Type="http://schemas.openxmlformats.org/officeDocument/2006/relationships/slide" Target="slides/slide3.xml"/><Relationship Id="rId201" Type="http://schemas.openxmlformats.org/officeDocument/2006/relationships/slide" Target="slides/slide7.xml"/><Relationship Id="rId222" Type="http://schemas.openxmlformats.org/officeDocument/2006/relationships/slide" Target="slides/slide28.xml"/><Relationship Id="rId243" Type="http://schemas.openxmlformats.org/officeDocument/2006/relationships/slide" Target="slides/slide49.xml"/><Relationship Id="rId264" Type="http://schemas.openxmlformats.org/officeDocument/2006/relationships/slide" Target="slides/slide70.xml"/><Relationship Id="rId285" Type="http://schemas.openxmlformats.org/officeDocument/2006/relationships/slide" Target="slides/slide91.xml"/><Relationship Id="rId17" Type="http://schemas.openxmlformats.org/officeDocument/2006/relationships/customXml" Target="../customXml/item17.xml"/><Relationship Id="rId38" Type="http://schemas.openxmlformats.org/officeDocument/2006/relationships/customXml" Target="../customXml/item38.xml"/><Relationship Id="rId59" Type="http://schemas.openxmlformats.org/officeDocument/2006/relationships/customXml" Target="../customXml/item59.xml"/><Relationship Id="rId103" Type="http://schemas.openxmlformats.org/officeDocument/2006/relationships/customXml" Target="../customXml/item103.xml"/><Relationship Id="rId124" Type="http://schemas.openxmlformats.org/officeDocument/2006/relationships/customXml" Target="../customXml/item124.xml"/><Relationship Id="rId310" Type="http://schemas.openxmlformats.org/officeDocument/2006/relationships/slide" Target="slides/slide116.xml"/><Relationship Id="rId70" Type="http://schemas.openxmlformats.org/officeDocument/2006/relationships/customXml" Target="../customXml/item70.xml"/><Relationship Id="rId91" Type="http://schemas.openxmlformats.org/officeDocument/2006/relationships/customXml" Target="../customXml/item91.xml"/><Relationship Id="rId145" Type="http://schemas.openxmlformats.org/officeDocument/2006/relationships/customXml" Target="../customXml/item145.xml"/><Relationship Id="rId166" Type="http://schemas.openxmlformats.org/officeDocument/2006/relationships/customXml" Target="../customXml/item166.xml"/><Relationship Id="rId187" Type="http://schemas.openxmlformats.org/officeDocument/2006/relationships/customXml" Target="../customXml/item187.xml"/><Relationship Id="rId331" Type="http://schemas.openxmlformats.org/officeDocument/2006/relationships/tableStyles" Target="tableStyles.xml"/><Relationship Id="rId1" Type="http://schemas.openxmlformats.org/officeDocument/2006/relationships/customXml" Target="../customXml/item1.xml"/><Relationship Id="rId212" Type="http://schemas.openxmlformats.org/officeDocument/2006/relationships/slide" Target="slides/slide18.xml"/><Relationship Id="rId233" Type="http://schemas.openxmlformats.org/officeDocument/2006/relationships/slide" Target="slides/slide39.xml"/><Relationship Id="rId254" Type="http://schemas.openxmlformats.org/officeDocument/2006/relationships/slide" Target="slides/slide60.xml"/><Relationship Id="rId28" Type="http://schemas.openxmlformats.org/officeDocument/2006/relationships/customXml" Target="../customXml/item28.xml"/><Relationship Id="rId49" Type="http://schemas.openxmlformats.org/officeDocument/2006/relationships/customXml" Target="../customXml/item49.xml"/><Relationship Id="rId114" Type="http://schemas.openxmlformats.org/officeDocument/2006/relationships/customXml" Target="../customXml/item114.xml"/><Relationship Id="rId275" Type="http://schemas.openxmlformats.org/officeDocument/2006/relationships/slide" Target="slides/slide81.xml"/><Relationship Id="rId296" Type="http://schemas.openxmlformats.org/officeDocument/2006/relationships/slide" Target="slides/slide102.xml"/><Relationship Id="rId300" Type="http://schemas.openxmlformats.org/officeDocument/2006/relationships/slide" Target="slides/slide106.xml"/><Relationship Id="rId60" Type="http://schemas.openxmlformats.org/officeDocument/2006/relationships/customXml" Target="../customXml/item60.xml"/><Relationship Id="rId81" Type="http://schemas.openxmlformats.org/officeDocument/2006/relationships/customXml" Target="../customXml/item81.xml"/><Relationship Id="rId135" Type="http://schemas.openxmlformats.org/officeDocument/2006/relationships/customXml" Target="../customXml/item135.xml"/><Relationship Id="rId156" Type="http://schemas.openxmlformats.org/officeDocument/2006/relationships/customXml" Target="../customXml/item156.xml"/><Relationship Id="rId177" Type="http://schemas.openxmlformats.org/officeDocument/2006/relationships/customXml" Target="../customXml/item177.xml"/><Relationship Id="rId198" Type="http://schemas.openxmlformats.org/officeDocument/2006/relationships/slide" Target="slides/slide4.xml"/><Relationship Id="rId321" Type="http://schemas.openxmlformats.org/officeDocument/2006/relationships/slide" Target="slides/slide127.xml"/><Relationship Id="rId202" Type="http://schemas.openxmlformats.org/officeDocument/2006/relationships/slide" Target="slides/slide8.xml"/><Relationship Id="rId223" Type="http://schemas.openxmlformats.org/officeDocument/2006/relationships/slide" Target="slides/slide29.xml"/><Relationship Id="rId244" Type="http://schemas.openxmlformats.org/officeDocument/2006/relationships/slide" Target="slides/slide50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265" Type="http://schemas.openxmlformats.org/officeDocument/2006/relationships/slide" Target="slides/slide71.xml"/><Relationship Id="rId286" Type="http://schemas.openxmlformats.org/officeDocument/2006/relationships/slide" Target="slides/slide92.xml"/><Relationship Id="rId50" Type="http://schemas.openxmlformats.org/officeDocument/2006/relationships/customXml" Target="../customXml/item50.xml"/><Relationship Id="rId104" Type="http://schemas.openxmlformats.org/officeDocument/2006/relationships/customXml" Target="../customXml/item104.xml"/><Relationship Id="rId125" Type="http://schemas.openxmlformats.org/officeDocument/2006/relationships/customXml" Target="../customXml/item125.xml"/><Relationship Id="rId146" Type="http://schemas.openxmlformats.org/officeDocument/2006/relationships/customXml" Target="../customXml/item146.xml"/><Relationship Id="rId167" Type="http://schemas.openxmlformats.org/officeDocument/2006/relationships/customXml" Target="../customXml/item167.xml"/><Relationship Id="rId188" Type="http://schemas.openxmlformats.org/officeDocument/2006/relationships/customXml" Target="../customXml/item188.xml"/><Relationship Id="rId311" Type="http://schemas.openxmlformats.org/officeDocument/2006/relationships/slide" Target="slides/slide117.xml"/><Relationship Id="rId71" Type="http://schemas.openxmlformats.org/officeDocument/2006/relationships/customXml" Target="../customXml/item71.xml"/><Relationship Id="rId92" Type="http://schemas.openxmlformats.org/officeDocument/2006/relationships/customXml" Target="../customXml/item92.xml"/><Relationship Id="rId213" Type="http://schemas.openxmlformats.org/officeDocument/2006/relationships/slide" Target="slides/slide19.xml"/><Relationship Id="rId234" Type="http://schemas.openxmlformats.org/officeDocument/2006/relationships/slide" Target="slides/slide40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55" Type="http://schemas.openxmlformats.org/officeDocument/2006/relationships/slide" Target="slides/slide61.xml"/><Relationship Id="rId276" Type="http://schemas.openxmlformats.org/officeDocument/2006/relationships/slide" Target="slides/slide82.xml"/><Relationship Id="rId297" Type="http://schemas.openxmlformats.org/officeDocument/2006/relationships/slide" Target="slides/slide103.xml"/><Relationship Id="rId40" Type="http://schemas.openxmlformats.org/officeDocument/2006/relationships/customXml" Target="../customXml/item40.xml"/><Relationship Id="rId115" Type="http://schemas.openxmlformats.org/officeDocument/2006/relationships/customXml" Target="../customXml/item115.xml"/><Relationship Id="rId136" Type="http://schemas.openxmlformats.org/officeDocument/2006/relationships/customXml" Target="../customXml/item136.xml"/><Relationship Id="rId157" Type="http://schemas.openxmlformats.org/officeDocument/2006/relationships/customXml" Target="../customXml/item157.xml"/><Relationship Id="rId178" Type="http://schemas.openxmlformats.org/officeDocument/2006/relationships/customXml" Target="../customXml/item178.xml"/><Relationship Id="rId301" Type="http://schemas.openxmlformats.org/officeDocument/2006/relationships/slide" Target="slides/slide107.xml"/><Relationship Id="rId322" Type="http://schemas.openxmlformats.org/officeDocument/2006/relationships/slide" Target="slides/slide128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199" Type="http://schemas.openxmlformats.org/officeDocument/2006/relationships/slide" Target="slides/slide5.xml"/><Relationship Id="rId203" Type="http://schemas.openxmlformats.org/officeDocument/2006/relationships/slide" Target="slides/slide9.xml"/><Relationship Id="rId19" Type="http://schemas.openxmlformats.org/officeDocument/2006/relationships/customXml" Target="../customXml/item19.xml"/><Relationship Id="rId224" Type="http://schemas.openxmlformats.org/officeDocument/2006/relationships/slide" Target="slides/slide30.xml"/><Relationship Id="rId245" Type="http://schemas.openxmlformats.org/officeDocument/2006/relationships/slide" Target="slides/slide51.xml"/><Relationship Id="rId266" Type="http://schemas.openxmlformats.org/officeDocument/2006/relationships/slide" Target="slides/slide72.xml"/><Relationship Id="rId287" Type="http://schemas.openxmlformats.org/officeDocument/2006/relationships/slide" Target="slides/slide93.xml"/><Relationship Id="rId30" Type="http://schemas.openxmlformats.org/officeDocument/2006/relationships/customXml" Target="../customXml/item30.xml"/><Relationship Id="rId105" Type="http://schemas.openxmlformats.org/officeDocument/2006/relationships/customXml" Target="../customXml/item105.xml"/><Relationship Id="rId126" Type="http://schemas.openxmlformats.org/officeDocument/2006/relationships/customXml" Target="../customXml/item126.xml"/><Relationship Id="rId147" Type="http://schemas.openxmlformats.org/officeDocument/2006/relationships/customXml" Target="../customXml/item147.xml"/><Relationship Id="rId168" Type="http://schemas.openxmlformats.org/officeDocument/2006/relationships/customXml" Target="../customXml/item168.xml"/><Relationship Id="rId312" Type="http://schemas.openxmlformats.org/officeDocument/2006/relationships/slide" Target="slides/slide11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93" Type="http://schemas.openxmlformats.org/officeDocument/2006/relationships/customXml" Target="../customXml/item93.xml"/><Relationship Id="rId189" Type="http://schemas.openxmlformats.org/officeDocument/2006/relationships/customXml" Target="../customXml/item189.xml"/><Relationship Id="rId3" Type="http://schemas.openxmlformats.org/officeDocument/2006/relationships/customXml" Target="../customXml/item3.xml"/><Relationship Id="rId214" Type="http://schemas.openxmlformats.org/officeDocument/2006/relationships/slide" Target="slides/slide20.xml"/><Relationship Id="rId235" Type="http://schemas.openxmlformats.org/officeDocument/2006/relationships/slide" Target="slides/slide41.xml"/><Relationship Id="rId256" Type="http://schemas.openxmlformats.org/officeDocument/2006/relationships/slide" Target="slides/slide62.xml"/><Relationship Id="rId277" Type="http://schemas.openxmlformats.org/officeDocument/2006/relationships/slide" Target="slides/slide83.xml"/><Relationship Id="rId298" Type="http://schemas.openxmlformats.org/officeDocument/2006/relationships/slide" Target="slides/slide104.xml"/><Relationship Id="rId116" Type="http://schemas.openxmlformats.org/officeDocument/2006/relationships/customXml" Target="../customXml/item116.xml"/><Relationship Id="rId137" Type="http://schemas.openxmlformats.org/officeDocument/2006/relationships/customXml" Target="../customXml/item137.xml"/><Relationship Id="rId158" Type="http://schemas.openxmlformats.org/officeDocument/2006/relationships/customXml" Target="../customXml/item158.xml"/><Relationship Id="rId302" Type="http://schemas.openxmlformats.org/officeDocument/2006/relationships/slide" Target="slides/slide108.xml"/><Relationship Id="rId323" Type="http://schemas.openxmlformats.org/officeDocument/2006/relationships/slide" Target="slides/slide129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62" Type="http://schemas.openxmlformats.org/officeDocument/2006/relationships/customXml" Target="../customXml/item62.xml"/><Relationship Id="rId83" Type="http://schemas.openxmlformats.org/officeDocument/2006/relationships/customXml" Target="../customXml/item83.xml"/><Relationship Id="rId179" Type="http://schemas.openxmlformats.org/officeDocument/2006/relationships/customXml" Target="../customXml/item179.xml"/><Relationship Id="rId190" Type="http://schemas.openxmlformats.org/officeDocument/2006/relationships/customXml" Target="../customXml/item190.xml"/><Relationship Id="rId204" Type="http://schemas.openxmlformats.org/officeDocument/2006/relationships/slide" Target="slides/slide10.xml"/><Relationship Id="rId225" Type="http://schemas.openxmlformats.org/officeDocument/2006/relationships/slide" Target="slides/slide31.xml"/><Relationship Id="rId246" Type="http://schemas.openxmlformats.org/officeDocument/2006/relationships/slide" Target="slides/slide52.xml"/><Relationship Id="rId267" Type="http://schemas.openxmlformats.org/officeDocument/2006/relationships/slide" Target="slides/slide73.xml"/><Relationship Id="rId288" Type="http://schemas.openxmlformats.org/officeDocument/2006/relationships/slide" Target="slides/slide94.xml"/><Relationship Id="rId106" Type="http://schemas.openxmlformats.org/officeDocument/2006/relationships/customXml" Target="../customXml/item106.xml"/><Relationship Id="rId127" Type="http://schemas.openxmlformats.org/officeDocument/2006/relationships/customXml" Target="../customXml/item127.xml"/><Relationship Id="rId313" Type="http://schemas.openxmlformats.org/officeDocument/2006/relationships/slide" Target="slides/slide119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52" Type="http://schemas.openxmlformats.org/officeDocument/2006/relationships/customXml" Target="../customXml/item52.xml"/><Relationship Id="rId73" Type="http://schemas.openxmlformats.org/officeDocument/2006/relationships/customXml" Target="../customXml/item73.xml"/><Relationship Id="rId94" Type="http://schemas.openxmlformats.org/officeDocument/2006/relationships/customXml" Target="../customXml/item94.xml"/><Relationship Id="rId148" Type="http://schemas.openxmlformats.org/officeDocument/2006/relationships/customXml" Target="../customXml/item148.xml"/><Relationship Id="rId169" Type="http://schemas.openxmlformats.org/officeDocument/2006/relationships/customXml" Target="../customXml/item169.xml"/><Relationship Id="rId4" Type="http://schemas.openxmlformats.org/officeDocument/2006/relationships/customXml" Target="../customXml/item4.xml"/><Relationship Id="rId180" Type="http://schemas.openxmlformats.org/officeDocument/2006/relationships/customXml" Target="../customXml/item180.xml"/><Relationship Id="rId215" Type="http://schemas.openxmlformats.org/officeDocument/2006/relationships/slide" Target="slides/slide21.xml"/><Relationship Id="rId236" Type="http://schemas.openxmlformats.org/officeDocument/2006/relationships/slide" Target="slides/slide42.xml"/><Relationship Id="rId257" Type="http://schemas.openxmlformats.org/officeDocument/2006/relationships/slide" Target="slides/slide63.xml"/><Relationship Id="rId278" Type="http://schemas.openxmlformats.org/officeDocument/2006/relationships/slide" Target="slides/slide84.xml"/><Relationship Id="rId303" Type="http://schemas.openxmlformats.org/officeDocument/2006/relationships/slide" Target="slides/slide109.xml"/><Relationship Id="rId42" Type="http://schemas.openxmlformats.org/officeDocument/2006/relationships/customXml" Target="../customXml/item42.xml"/><Relationship Id="rId84" Type="http://schemas.openxmlformats.org/officeDocument/2006/relationships/customXml" Target="../customXml/item84.xml"/><Relationship Id="rId138" Type="http://schemas.openxmlformats.org/officeDocument/2006/relationships/customXml" Target="../customXml/item138.xml"/><Relationship Id="rId191" Type="http://schemas.openxmlformats.org/officeDocument/2006/relationships/customXml" Target="../customXml/item191.xml"/><Relationship Id="rId205" Type="http://schemas.openxmlformats.org/officeDocument/2006/relationships/slide" Target="slides/slide11.xml"/><Relationship Id="rId247" Type="http://schemas.openxmlformats.org/officeDocument/2006/relationships/slide" Target="slides/slide53.xml"/><Relationship Id="rId107" Type="http://schemas.openxmlformats.org/officeDocument/2006/relationships/customXml" Target="../customXml/item107.xml"/><Relationship Id="rId289" Type="http://schemas.openxmlformats.org/officeDocument/2006/relationships/slide" Target="slides/slide95.xml"/><Relationship Id="rId11" Type="http://schemas.openxmlformats.org/officeDocument/2006/relationships/customXml" Target="../customXml/item11.xml"/><Relationship Id="rId53" Type="http://schemas.openxmlformats.org/officeDocument/2006/relationships/customXml" Target="../customXml/item53.xml"/><Relationship Id="rId149" Type="http://schemas.openxmlformats.org/officeDocument/2006/relationships/customXml" Target="../customXml/item149.xml"/><Relationship Id="rId314" Type="http://schemas.openxmlformats.org/officeDocument/2006/relationships/slide" Target="slides/slide120.xml"/><Relationship Id="rId95" Type="http://schemas.openxmlformats.org/officeDocument/2006/relationships/customXml" Target="../customXml/item95.xml"/><Relationship Id="rId160" Type="http://schemas.openxmlformats.org/officeDocument/2006/relationships/customXml" Target="../customXml/item160.xml"/><Relationship Id="rId216" Type="http://schemas.openxmlformats.org/officeDocument/2006/relationships/slide" Target="slides/slide22.xml"/><Relationship Id="rId258" Type="http://schemas.openxmlformats.org/officeDocument/2006/relationships/slide" Target="slides/slide64.xml"/><Relationship Id="rId22" Type="http://schemas.openxmlformats.org/officeDocument/2006/relationships/customXml" Target="../customXml/item22.xml"/><Relationship Id="rId64" Type="http://schemas.openxmlformats.org/officeDocument/2006/relationships/customXml" Target="../customXml/item64.xml"/><Relationship Id="rId118" Type="http://schemas.openxmlformats.org/officeDocument/2006/relationships/customXml" Target="../customXml/item118.xml"/><Relationship Id="rId325" Type="http://schemas.openxmlformats.org/officeDocument/2006/relationships/slide" Target="slides/slide131.xml"/><Relationship Id="rId171" Type="http://schemas.openxmlformats.org/officeDocument/2006/relationships/customXml" Target="../customXml/item171.xml"/><Relationship Id="rId227" Type="http://schemas.openxmlformats.org/officeDocument/2006/relationships/slide" Target="slides/slide33.xml"/><Relationship Id="rId269" Type="http://schemas.openxmlformats.org/officeDocument/2006/relationships/slide" Target="slides/slide75.xml"/><Relationship Id="rId33" Type="http://schemas.openxmlformats.org/officeDocument/2006/relationships/customXml" Target="../customXml/item33.xml"/><Relationship Id="rId129" Type="http://schemas.openxmlformats.org/officeDocument/2006/relationships/customXml" Target="../customXml/item129.xml"/><Relationship Id="rId280" Type="http://schemas.openxmlformats.org/officeDocument/2006/relationships/slide" Target="slides/slide86.xml"/><Relationship Id="rId75" Type="http://schemas.openxmlformats.org/officeDocument/2006/relationships/customXml" Target="../customXml/item75.xml"/><Relationship Id="rId140" Type="http://schemas.openxmlformats.org/officeDocument/2006/relationships/customXml" Target="../customXml/item140.xml"/><Relationship Id="rId182" Type="http://schemas.openxmlformats.org/officeDocument/2006/relationships/customXml" Target="../customXml/item182.xml"/><Relationship Id="rId6" Type="http://schemas.openxmlformats.org/officeDocument/2006/relationships/customXml" Target="../customXml/item6.xml"/><Relationship Id="rId238" Type="http://schemas.openxmlformats.org/officeDocument/2006/relationships/slide" Target="slides/slide44.xml"/><Relationship Id="rId291" Type="http://schemas.openxmlformats.org/officeDocument/2006/relationships/slide" Target="slides/slide97.xml"/><Relationship Id="rId305" Type="http://schemas.openxmlformats.org/officeDocument/2006/relationships/slide" Target="slides/slide111.xml"/><Relationship Id="rId44" Type="http://schemas.openxmlformats.org/officeDocument/2006/relationships/customXml" Target="../customXml/item44.xml"/><Relationship Id="rId86" Type="http://schemas.openxmlformats.org/officeDocument/2006/relationships/customXml" Target="../customXml/item86.xml"/><Relationship Id="rId151" Type="http://schemas.openxmlformats.org/officeDocument/2006/relationships/customXml" Target="../customXml/item151.xml"/><Relationship Id="rId193" Type="http://schemas.openxmlformats.org/officeDocument/2006/relationships/customXml" Target="../customXml/item193.xml"/><Relationship Id="rId207" Type="http://schemas.openxmlformats.org/officeDocument/2006/relationships/slide" Target="slides/slide13.xml"/><Relationship Id="rId249" Type="http://schemas.openxmlformats.org/officeDocument/2006/relationships/slide" Target="slides/slide55.xml"/><Relationship Id="rId13" Type="http://schemas.openxmlformats.org/officeDocument/2006/relationships/customXml" Target="../customXml/item13.xml"/><Relationship Id="rId109" Type="http://schemas.openxmlformats.org/officeDocument/2006/relationships/customXml" Target="../customXml/item109.xml"/><Relationship Id="rId260" Type="http://schemas.openxmlformats.org/officeDocument/2006/relationships/slide" Target="slides/slide66.xml"/><Relationship Id="rId316" Type="http://schemas.openxmlformats.org/officeDocument/2006/relationships/slide" Target="slides/slide122.xml"/><Relationship Id="rId55" Type="http://schemas.openxmlformats.org/officeDocument/2006/relationships/customXml" Target="../customXml/item55.xml"/><Relationship Id="rId97" Type="http://schemas.openxmlformats.org/officeDocument/2006/relationships/customXml" Target="../customXml/item97.xml"/><Relationship Id="rId120" Type="http://schemas.openxmlformats.org/officeDocument/2006/relationships/customXml" Target="../customXml/item120.xml"/><Relationship Id="rId162" Type="http://schemas.openxmlformats.org/officeDocument/2006/relationships/customXml" Target="../customXml/item162.xml"/><Relationship Id="rId218" Type="http://schemas.openxmlformats.org/officeDocument/2006/relationships/slide" Target="slides/slide24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../customXml/item184.xml"/><Relationship Id="rId7" Type="http://schemas.openxmlformats.org/officeDocument/2006/relationships/image" Target="../media/image4.png"/><Relationship Id="rId2" Type="http://schemas.openxmlformats.org/officeDocument/2006/relationships/customXml" Target="../../customXml/item28.xml"/><Relationship Id="rId1" Type="http://schemas.openxmlformats.org/officeDocument/2006/relationships/customXml" Target="../../customXml/item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13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5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67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120.xml"/><Relationship Id="rId1" Type="http://schemas.openxmlformats.org/officeDocument/2006/relationships/customXml" Target="../../customXml/item176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70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94.xml"/><Relationship Id="rId1" Type="http://schemas.openxmlformats.org/officeDocument/2006/relationships/customXml" Target="../../customXml/item29.xml"/><Relationship Id="rId6" Type="http://schemas.openxmlformats.org/officeDocument/2006/relationships/image" Target="../media/image14.png"/><Relationship Id="rId5" Type="http://schemas.openxmlformats.org/officeDocument/2006/relationships/image" Target="../media/image17.jp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5005" y="2748521"/>
            <a:ext cx="9144000" cy="160503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134"/>
              </a:lnSpc>
              <a:defRPr sz="6134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5" y="452432"/>
            <a:ext cx="5562475" cy="142399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451" y="6073277"/>
            <a:ext cx="817060" cy="64343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324" y="4749800"/>
            <a:ext cx="670796" cy="108585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5041665"/>
            <a:ext cx="900060" cy="29709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5477080"/>
            <a:ext cx="900060" cy="296937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69433" y="4999567"/>
            <a:ext cx="7641167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67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975951" y="5427942"/>
            <a:ext cx="7641167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67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577360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884" y="300292"/>
            <a:ext cx="10858233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42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666750" y="2025445"/>
            <a:ext cx="10858500" cy="32841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4000"/>
              </a:lnSpc>
              <a:spcBef>
                <a:spcPts val="1600"/>
              </a:spcBef>
              <a:buNone/>
              <a:defRPr sz="3334">
                <a:solidFill>
                  <a:schemeClr val="bg1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02374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884" y="300292"/>
            <a:ext cx="10858233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42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666750" y="2025445"/>
            <a:ext cx="10858500" cy="32841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4000"/>
              </a:lnSpc>
              <a:spcBef>
                <a:spcPts val="1600"/>
              </a:spcBef>
              <a:buNone/>
              <a:defRPr sz="3334">
                <a:solidFill>
                  <a:schemeClr val="bg1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2859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458" y="349452"/>
            <a:ext cx="7777317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134"/>
              </a:lnSpc>
              <a:defRPr sz="4667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546100" y="1557359"/>
            <a:ext cx="11150600" cy="417699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400"/>
              </a:lnSpc>
              <a:spcBef>
                <a:spcPts val="1600"/>
              </a:spcBef>
              <a:buNone/>
              <a:defRPr sz="2000">
                <a:solidFill>
                  <a:srgbClr val="565755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674" y="305359"/>
            <a:ext cx="3259642" cy="83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22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458" y="349452"/>
            <a:ext cx="7777317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134"/>
              </a:lnSpc>
              <a:defRPr sz="4667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546100" y="1557359"/>
            <a:ext cx="11150600" cy="417699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400"/>
              </a:lnSpc>
              <a:spcBef>
                <a:spcPts val="1600"/>
              </a:spcBef>
              <a:buNone/>
              <a:defRPr sz="2000">
                <a:solidFill>
                  <a:srgbClr val="565755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674" y="305359"/>
            <a:ext cx="3259642" cy="83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65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281921"/>
            <a:ext cx="9144000" cy="75667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6267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266" y="490473"/>
            <a:ext cx="6355469" cy="1673607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4895850" y="5935133"/>
            <a:ext cx="2400300" cy="931333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0887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281921"/>
            <a:ext cx="9144000" cy="75667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6267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266" y="490473"/>
            <a:ext cx="6355469" cy="1673607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4895850" y="5935133"/>
            <a:ext cx="2400300" cy="931333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2049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7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166.xml"/><Relationship Id="rId1" Type="http://schemas.openxmlformats.org/officeDocument/2006/relationships/customXml" Target="../../customXml/item10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3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customXml" Target="../../customXml/item167.xml"/><Relationship Id="rId1" Type="http://schemas.openxmlformats.org/officeDocument/2006/relationships/customXml" Target="../../customXml/item156.xml"/><Relationship Id="rId4" Type="http://schemas.openxmlformats.org/officeDocument/2006/relationships/image" Target="../media/image18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customXml" Target="../../customXml/item81.xml"/><Relationship Id="rId1" Type="http://schemas.openxmlformats.org/officeDocument/2006/relationships/customXml" Target="../../customXml/item97.xml"/><Relationship Id="rId4" Type="http://schemas.openxmlformats.org/officeDocument/2006/relationships/image" Target="../media/image18.pn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customXml" Target="../../customXml/item141.xml"/><Relationship Id="rId1" Type="http://schemas.openxmlformats.org/officeDocument/2006/relationships/customXml" Target="../../customXml/item16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customXml" Target="../../customXml/item35.xml"/><Relationship Id="rId1" Type="http://schemas.openxmlformats.org/officeDocument/2006/relationships/customXml" Target="../../customXml/item183.xml"/><Relationship Id="rId4" Type="http://schemas.openxmlformats.org/officeDocument/2006/relationships/image" Target="../media/image18.pn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74.xml"/><Relationship Id="rId2" Type="http://schemas.openxmlformats.org/officeDocument/2006/relationships/customXml" Target="../../customXml/item92.xml"/><Relationship Id="rId1" Type="http://schemas.openxmlformats.org/officeDocument/2006/relationships/customXml" Target="../../customXml/item110.xml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65.xml"/><Relationship Id="rId2" Type="http://schemas.openxmlformats.org/officeDocument/2006/relationships/customXml" Target="../../customXml/item26.xml"/><Relationship Id="rId1" Type="http://schemas.openxmlformats.org/officeDocument/2006/relationships/customXml" Target="../../customXml/item46.xml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6.xml"/><Relationship Id="rId1" Type="http://schemas.openxmlformats.org/officeDocument/2006/relationships/customXml" Target="../../customXml/item15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5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4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6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customXml" Target="../../customXml/item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86.xml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6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8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1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4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5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06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9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86.xml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3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2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6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9.xml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2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4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8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customXml" Target="../../customXml/item7.xml"/><Relationship Id="rId1" Type="http://schemas.openxmlformats.org/officeDocument/2006/relationships/customXml" Target="../../customXml/item181.xml"/><Relationship Id="rId4" Type="http://schemas.openxmlformats.org/officeDocument/2006/relationships/image" Target="../media/image1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7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9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30.xml"/><Relationship Id="rId4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0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91.xml"/><Relationship Id="rId4" Type="http://schemas.openxmlformats.org/officeDocument/2006/relationships/image" Target="../media/image24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customXml" Target="../../customXml/item6.xml"/><Relationship Id="rId1" Type="http://schemas.openxmlformats.org/officeDocument/2006/relationships/customXml" Target="../../customXml/item178.xml"/><Relationship Id="rId4" Type="http://schemas.openxmlformats.org/officeDocument/2006/relationships/image" Target="../media/image1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9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2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48.xml"/><Relationship Id="rId4" Type="http://schemas.openxmlformats.org/officeDocument/2006/relationships/image" Target="../media/image6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5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customXml" Target="../../customXml/item180.xml"/><Relationship Id="rId1" Type="http://schemas.openxmlformats.org/officeDocument/2006/relationships/customXml" Target="../../customXml/item170.xml"/><Relationship Id="rId4" Type="http://schemas.openxmlformats.org/officeDocument/2006/relationships/image" Target="../media/image1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customXml" Target="../../customXml/item146.xml"/><Relationship Id="rId1" Type="http://schemas.openxmlformats.org/officeDocument/2006/relationships/customXml" Target="../../customXml/item3.xml"/><Relationship Id="rId4" Type="http://schemas.openxmlformats.org/officeDocument/2006/relationships/image" Target="../media/image18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18.xml"/><Relationship Id="rId4" Type="http://schemas.openxmlformats.org/officeDocument/2006/relationships/image" Target="../media/image24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customXml" Target="../../customXml/item41.xml"/><Relationship Id="rId1" Type="http://schemas.openxmlformats.org/officeDocument/2006/relationships/customXml" Target="../../customXml/item12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1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customXml" Target="../../customXml/item192.xml"/><Relationship Id="rId1" Type="http://schemas.openxmlformats.org/officeDocument/2006/relationships/customXml" Target="../../customXml/item56.xml"/><Relationship Id="rId4" Type="http://schemas.openxmlformats.org/officeDocument/2006/relationships/image" Target="../media/image1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customXml" Target="../../customXml/item58.xml"/><Relationship Id="rId1" Type="http://schemas.openxmlformats.org/officeDocument/2006/relationships/customXml" Target="../../customXml/item37.xml"/><Relationship Id="rId5" Type="http://schemas.openxmlformats.org/officeDocument/2006/relationships/image" Target="../media/image77.png"/><Relationship Id="rId4" Type="http://schemas.openxmlformats.org/officeDocument/2006/relationships/image" Target="../media/image1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customXml" Target="../../customXml/item68.xml"/><Relationship Id="rId1" Type="http://schemas.openxmlformats.org/officeDocument/2006/relationships/customXml" Target="../../customXml/item78.xml"/><Relationship Id="rId4" Type="http://schemas.openxmlformats.org/officeDocument/2006/relationships/image" Target="../media/image1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5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36.xml"/><Relationship Id="rId4" Type="http://schemas.openxmlformats.org/officeDocument/2006/relationships/image" Target="../media/image24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8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9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customXml" Target="../../customXml/item149.xml"/><Relationship Id="rId1" Type="http://schemas.openxmlformats.org/officeDocument/2006/relationships/customXml" Target="../../customXml/item131.xml"/><Relationship Id="rId4" Type="http://schemas.openxmlformats.org/officeDocument/2006/relationships/image" Target="../media/image1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7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188.xml"/><Relationship Id="rId2" Type="http://schemas.openxmlformats.org/officeDocument/2006/relationships/customXml" Target="../../customXml/item123.xml"/><Relationship Id="rId1" Type="http://schemas.openxmlformats.org/officeDocument/2006/relationships/customXml" Target="../../customXml/item140.xml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75005" y="3048696"/>
            <a:ext cx="9788403" cy="1017321"/>
          </a:xfrm>
        </p:spPr>
        <p:txBody>
          <a:bodyPr/>
          <a:lstStyle/>
          <a:p>
            <a:r>
              <a:rPr lang="pt-BR" sz="4000" dirty="0"/>
              <a:t>Panorama dos tumores do apêndice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Mônica N M Lima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DASA</a:t>
            </a:r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05" y="2278622"/>
            <a:ext cx="2347595" cy="21715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75005" y="4459410"/>
            <a:ext cx="2347595" cy="21715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D29B3F2-2C1F-2021-4EFA-CB58A08CC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8069" y="669450"/>
            <a:ext cx="2405598" cy="101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34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i="1" dirty="0"/>
              <a:t>Pseudomyxoma Peritonei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2600" b="1" dirty="0">
                <a:latin typeface="Dasa Sans" panose="020B0503020203020204" pitchFamily="34" charset="0"/>
              </a:rPr>
              <a:t>Doença complexa com comportamento biológico único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sz="2600" b="1" dirty="0">
              <a:latin typeface="Dasa Sans" panose="020B0503020203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- Ascite mucinosa e implantes peritoneais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2600" b="1" dirty="0">
                <a:solidFill>
                  <a:schemeClr val="accent1">
                    <a:lumMod val="50000"/>
                  </a:schemeClr>
                </a:solidFill>
                <a:latin typeface="Dasa Sans" panose="020B0503020203020204" pitchFamily="34" charset="0"/>
              </a:rPr>
              <a:t>- Crescimento intra-abdominal lento e implacável, sem metástases à distância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- </a:t>
            </a:r>
            <a:r>
              <a:rPr kumimoji="0" lang="pt-BR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Fenô</a:t>
            </a:r>
            <a:r>
              <a:rPr lang="pt-BR" sz="2600" b="1" dirty="0" err="1">
                <a:solidFill>
                  <a:schemeClr val="accent1">
                    <a:lumMod val="50000"/>
                  </a:schemeClr>
                </a:solidFill>
                <a:latin typeface="Dasa Sans" panose="020B0503020203020204" pitchFamily="34" charset="0"/>
              </a:rPr>
              <a:t>meno</a:t>
            </a:r>
            <a:r>
              <a:rPr lang="pt-BR" sz="2600" b="1" dirty="0">
                <a:solidFill>
                  <a:schemeClr val="accent1">
                    <a:lumMod val="50000"/>
                  </a:schemeClr>
                </a:solidFill>
                <a:latin typeface="Dasa Sans" panose="020B0503020203020204" pitchFamily="34" charset="0"/>
              </a:rPr>
              <a:t> de redistribuição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Geralmente derivado de neoplasia mucinosa apendicular</a:t>
            </a:r>
          </a:p>
          <a:p>
            <a:pPr marL="914400" lvl="1" indent="-457200" algn="just">
              <a:lnSpc>
                <a:spcPct val="100000"/>
              </a:lnSpc>
              <a:spcBef>
                <a:spcPts val="1000"/>
              </a:spcBef>
              <a:buFontTx/>
              <a:buChar char="-"/>
              <a:defRPr/>
            </a:pPr>
            <a:r>
              <a:rPr lang="pt-BR" sz="2200" b="1" dirty="0">
                <a:solidFill>
                  <a:schemeClr val="accent1">
                    <a:lumMod val="75000"/>
                  </a:schemeClr>
                </a:solidFill>
                <a:latin typeface="Dasa Sans" panose="020B0503020203020204" pitchFamily="34" charset="0"/>
              </a:rPr>
              <a:t>Raramente associado com tumores mucinosos do ovário (origem em teratoma maduro, tumor não borderline), cólon, </a:t>
            </a:r>
            <a:r>
              <a:rPr lang="pt-BR" sz="2200" b="1" dirty="0" err="1">
                <a:solidFill>
                  <a:schemeClr val="accent1">
                    <a:lumMod val="75000"/>
                  </a:schemeClr>
                </a:solidFill>
                <a:latin typeface="Dasa Sans" panose="020B0503020203020204" pitchFamily="34" charset="0"/>
              </a:rPr>
              <a:t>úraco</a:t>
            </a:r>
            <a:r>
              <a:rPr lang="pt-BR" sz="2200" b="1" dirty="0">
                <a:solidFill>
                  <a:schemeClr val="accent1">
                    <a:lumMod val="75000"/>
                  </a:schemeClr>
                </a:solidFill>
                <a:latin typeface="Dasa Sans" panose="020B0503020203020204" pitchFamily="34" charset="0"/>
              </a:rPr>
              <a:t> e pâncreas</a:t>
            </a:r>
            <a:endParaRPr kumimoji="0" lang="pt-BR" sz="2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Dasa Sans" panose="020B0503020203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6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Dasa Sans" panose="020B05030202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04772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Hiperplasia mucosa pós-inflamatória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8" y="1874040"/>
            <a:ext cx="2156483" cy="199475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  <p:custDataLst>
              <p:custData r:id="rId2"/>
            </p:custDataLst>
          </p:nvPr>
        </p:nvSpPr>
        <p:spPr>
          <a:xfrm>
            <a:off x="520700" y="2540583"/>
            <a:ext cx="11150600" cy="3407931"/>
          </a:xfrm>
        </p:spPr>
        <p:txBody>
          <a:bodyPr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Apendicectomia tardia cada vez mais comum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BR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asa Sans" panose="020B0503020203020204" pitchFamily="34" charset="0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A cirurgia pode ocorrer semanas a anos após o início dos sintomas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BR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asa Sans" panose="020B0503020203020204" pitchFamily="34" charset="0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Organização da inflamação acompanhada por hiperplasia e regeneração mucosa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80248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75D0BCD5-74A7-8E0C-74B9-93D00EE77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19" y="0"/>
            <a:ext cx="9623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793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26C63EFA-A6EF-C39E-FDD1-A9156689C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954" y="0"/>
            <a:ext cx="94700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7615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CE1EB05-50F2-7571-58F7-D11FCFBB1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933" y="0"/>
            <a:ext cx="9478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6095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0102627-B3AC-86F0-7AB9-21E12523D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973" y="0"/>
            <a:ext cx="9462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8074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D5D7EA64-3A73-BA30-746B-85B0FBC8F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296" y="-16799"/>
            <a:ext cx="8659408" cy="687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4788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043EAEC-3410-09E9-FA42-7A7E4826E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259" y="0"/>
            <a:ext cx="8637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1640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5F4E156-CF85-5C49-C1F2-61763EFD9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597" y="0"/>
            <a:ext cx="8524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2981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612B7CAA-8C04-CD88-6897-E64ACA9DF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092" y="0"/>
            <a:ext cx="8311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5497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4A81E807-2D0B-C20F-6F94-17CB64565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757" y="0"/>
            <a:ext cx="9200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77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F9D25CFD-2060-5D09-8C3B-55ECEE545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821" y="0"/>
            <a:ext cx="9412357" cy="685800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C8D6967D-69F7-B00D-E10E-5D6C8A8EB50F}"/>
              </a:ext>
            </a:extLst>
          </p:cNvPr>
          <p:cNvSpPr txBox="1"/>
          <p:nvPr/>
        </p:nvSpPr>
        <p:spPr>
          <a:xfrm rot="16200000">
            <a:off x="8809738" y="3479211"/>
            <a:ext cx="64190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 err="1"/>
              <a:t>Yantiss</a:t>
            </a:r>
            <a:r>
              <a:rPr lang="pt-BR" sz="1600" dirty="0"/>
              <a:t> &amp; </a:t>
            </a:r>
            <a:r>
              <a:rPr lang="pt-BR" sz="1600" dirty="0" err="1"/>
              <a:t>Panarelli</a:t>
            </a:r>
            <a:r>
              <a:rPr lang="pt-BR" sz="1600" dirty="0"/>
              <a:t> &amp; </a:t>
            </a:r>
            <a:r>
              <a:rPr lang="pt-BR" sz="1600" dirty="0" err="1"/>
              <a:t>Yantiss</a:t>
            </a:r>
            <a:r>
              <a:rPr lang="pt-BR" sz="1600" dirty="0"/>
              <a:t> - </a:t>
            </a:r>
            <a:r>
              <a:rPr lang="en-US" sz="1600" dirty="0"/>
              <a:t>Arch </a:t>
            </a:r>
            <a:r>
              <a:rPr lang="en-US" sz="1600" dirty="0" err="1"/>
              <a:t>Pathol</a:t>
            </a:r>
            <a:r>
              <a:rPr lang="en-US" sz="1600" dirty="0"/>
              <a:t> Lab Med—Vol 135, October 2011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427388619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119CA26-C5F2-0E18-DF8D-50994DE09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704" y="0"/>
            <a:ext cx="9130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6255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Outros </a:t>
            </a:r>
            <a:r>
              <a:rPr lang="pt-BR" dirty="0" err="1"/>
              <a:t>mimetizadores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  <p:custDataLst>
              <p:custData r:id="rId2"/>
            </p:custDataLst>
          </p:nvPr>
        </p:nvSpPr>
        <p:spPr>
          <a:xfrm>
            <a:off x="520700" y="1822828"/>
            <a:ext cx="11150600" cy="3407931"/>
          </a:xfrm>
        </p:spPr>
        <p:txBody>
          <a:bodyPr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Endometriose</a:t>
            </a:r>
          </a:p>
          <a:p>
            <a:pPr marL="457200" marR="0" lvl="1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Pode ter metaplasia mucinosa</a:t>
            </a:r>
          </a:p>
          <a:p>
            <a:pPr marL="457200" marR="0" lvl="1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O estroma </a:t>
            </a: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decidualizado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 pode parecer </a:t>
            </a: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mixoide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asa Sans" panose="020B0503020203020204" pitchFamily="34" charset="0"/>
              <a:ea typeface="+mn-ea"/>
              <a:cs typeface="+mn-cs"/>
            </a:endParaRPr>
          </a:p>
          <a:p>
            <a:pPr marL="457200" marR="0" lvl="1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Manguito característico de estroma celular e epitélio não mucinoso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Diverticulose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2800" b="1" dirty="0">
                <a:solidFill>
                  <a:prstClr val="black"/>
                </a:solidFill>
                <a:latin typeface="Dasa Sans" panose="020B0503020203020204" pitchFamily="34" charset="0"/>
              </a:rPr>
              <a:t>Lesões serrilhadas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asa Sans" panose="020B05030202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17403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9F16D06-38C1-E4C2-77CE-F4DE6741B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035" y="0"/>
            <a:ext cx="9133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2904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CE69CABB-B36F-0827-C506-C9BA7F24C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041" y="0"/>
            <a:ext cx="9177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5416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CC054B04-E21E-9635-1F87-BBEE32230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60" y="0"/>
            <a:ext cx="9326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4792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A961BF3-F5C4-EF85-2D81-16507C50E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043" y="0"/>
            <a:ext cx="9193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9514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7A6AABB-8A95-500E-F65C-D9D372043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994" y="0"/>
            <a:ext cx="8570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7333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B8246DD-E646-8FB1-DF63-1C874DBC2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943" y="0"/>
            <a:ext cx="8670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7604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0A6BB9D-5EE2-6ED4-6189-AECC93122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617" y="0"/>
            <a:ext cx="92067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7308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Outros </a:t>
            </a:r>
            <a:r>
              <a:rPr lang="pt-BR" dirty="0" err="1"/>
              <a:t>mimetizadores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  <p:custDataLst>
              <p:custData r:id="rId2"/>
            </p:custDataLst>
          </p:nvPr>
        </p:nvSpPr>
        <p:spPr>
          <a:xfrm>
            <a:off x="520700" y="1822828"/>
            <a:ext cx="11150600" cy="3407931"/>
          </a:xfrm>
        </p:spPr>
        <p:txBody>
          <a:bodyPr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Endometriose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Diverticulose</a:t>
            </a:r>
          </a:p>
          <a:p>
            <a:pPr marL="457200" marR="0" lvl="1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A mucina </a:t>
            </a: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extra-apendicular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 é escassa, localizada</a:t>
            </a:r>
          </a:p>
          <a:p>
            <a:pPr marL="457200" marR="0" lvl="1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Associado com divertículos aparentes (também revestidos por epitélio não neoplásico)</a:t>
            </a:r>
          </a:p>
          <a:p>
            <a:pPr marL="457200" marR="0" lvl="1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Lâmina própria e criptas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Les</a:t>
            </a:r>
            <a:r>
              <a:rPr lang="pt-BR" sz="2800" b="1" dirty="0" err="1">
                <a:solidFill>
                  <a:prstClr val="black"/>
                </a:solidFill>
                <a:latin typeface="Dasa Sans" panose="020B0503020203020204" pitchFamily="34" charset="0"/>
              </a:rPr>
              <a:t>ões</a:t>
            </a:r>
            <a:r>
              <a:rPr lang="pt-BR" sz="2800" b="1" dirty="0">
                <a:solidFill>
                  <a:prstClr val="black"/>
                </a:solidFill>
                <a:latin typeface="Dasa Sans" panose="020B0503020203020204" pitchFamily="34" charset="0"/>
              </a:rPr>
              <a:t> sésseis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asa Sans" panose="020B05030202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008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8CA8422-B461-B590-D092-6DCE21B6C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293" y="0"/>
            <a:ext cx="9183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66284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8532560-B7A0-9CF3-37F6-AE0B4EA75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595" y="0"/>
            <a:ext cx="5112809" cy="684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7608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E3AC3C6-BDF0-D147-1BA6-D2DD335C3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473" y="0"/>
            <a:ext cx="95450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92063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1B98AA4-0761-2BF7-992C-69772D8BF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916" y="0"/>
            <a:ext cx="94941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8005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F4931E8-30A8-4751-A4C3-850BEEFB3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986" y="0"/>
            <a:ext cx="103120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0101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B351BE0-D98C-F925-C13A-0CE67B91E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969" y="0"/>
            <a:ext cx="9134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0540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0854DC0F-D634-154D-A6F5-E62F841AA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717" y="0"/>
            <a:ext cx="9224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2818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Outros </a:t>
            </a:r>
            <a:r>
              <a:rPr lang="pt-BR" dirty="0" err="1"/>
              <a:t>mimetizadores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  <p:custDataLst>
              <p:custData r:id="rId2"/>
            </p:custDataLst>
          </p:nvPr>
        </p:nvSpPr>
        <p:spPr>
          <a:xfrm>
            <a:off x="520700" y="1822828"/>
            <a:ext cx="11150600" cy="3850385"/>
          </a:xfrm>
        </p:spPr>
        <p:txBody>
          <a:bodyPr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Endometriose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Diverticulose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Les</a:t>
            </a:r>
            <a:r>
              <a:rPr lang="pt-BR" sz="2800" b="1" dirty="0" err="1">
                <a:solidFill>
                  <a:prstClr val="black"/>
                </a:solidFill>
                <a:latin typeface="Dasa Sans" panose="020B0503020203020204" pitchFamily="34" charset="0"/>
              </a:rPr>
              <a:t>ões</a:t>
            </a:r>
            <a:r>
              <a:rPr lang="pt-BR" sz="2800" b="1" dirty="0">
                <a:solidFill>
                  <a:prstClr val="black"/>
                </a:solidFill>
                <a:latin typeface="Dasa Sans" panose="020B0503020203020204" pitchFamily="34" charset="0"/>
              </a:rPr>
              <a:t> sésseis</a:t>
            </a:r>
          </a:p>
          <a:p>
            <a:pPr marL="457200" marR="0" lvl="1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asa Sans" panose="020B05030202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21147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7DBCA5A0-08EE-69AF-912F-D13D5DA5A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502" y="15891"/>
            <a:ext cx="9139833" cy="6842110"/>
          </a:xfrm>
          <a:prstGeom prst="rect">
            <a:avLst/>
          </a:prstGeom>
        </p:spPr>
      </p:pic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E35448A9-77C0-833A-2B83-9DF8B0402786}"/>
              </a:ext>
            </a:extLst>
          </p:cNvPr>
          <p:cNvSpPr/>
          <p:nvPr/>
        </p:nvSpPr>
        <p:spPr>
          <a:xfrm>
            <a:off x="2222089" y="15890"/>
            <a:ext cx="7629833" cy="6821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ysClr val="windowText" lastClr="000000"/>
                </a:solidFill>
              </a:rPr>
              <a:t>Lesão séssil serrilhada sem displasia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9F78BE5-DC7A-8765-8373-0D010F2B4E51}"/>
              </a:ext>
            </a:extLst>
          </p:cNvPr>
          <p:cNvSpPr txBox="1"/>
          <p:nvPr/>
        </p:nvSpPr>
        <p:spPr>
          <a:xfrm rot="16200000">
            <a:off x="9726141" y="4310065"/>
            <a:ext cx="45931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 err="1"/>
              <a:t>Reet</a:t>
            </a:r>
            <a:r>
              <a:rPr lang="pt-BR" sz="1600" dirty="0"/>
              <a:t> Pai, MD, </a:t>
            </a:r>
            <a:r>
              <a:rPr lang="en-US" sz="1600" dirty="0"/>
              <a:t>University of Pittsburgh Medical Center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10747984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9D7C70E-5F68-D981-C393-1FACA2CA2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898" y="0"/>
            <a:ext cx="9133041" cy="6842110"/>
          </a:xfrm>
          <a:prstGeom prst="rect">
            <a:avLst/>
          </a:prstGeom>
        </p:spPr>
      </p:pic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E35448A9-77C0-833A-2B83-9DF8B0402786}"/>
              </a:ext>
            </a:extLst>
          </p:cNvPr>
          <p:cNvSpPr/>
          <p:nvPr/>
        </p:nvSpPr>
        <p:spPr>
          <a:xfrm>
            <a:off x="1462897" y="0"/>
            <a:ext cx="9133041" cy="9635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ysClr val="windowText" lastClr="000000"/>
                </a:solidFill>
              </a:rPr>
              <a:t>Lesão séssil serrilhada com displasia de baixo grau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5B1E987-C426-1138-DEBB-6C3C1E828CCC}"/>
              </a:ext>
            </a:extLst>
          </p:cNvPr>
          <p:cNvSpPr txBox="1"/>
          <p:nvPr/>
        </p:nvSpPr>
        <p:spPr>
          <a:xfrm rot="16200000">
            <a:off x="9726141" y="4310065"/>
            <a:ext cx="45931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 err="1"/>
              <a:t>Reet</a:t>
            </a:r>
            <a:r>
              <a:rPr lang="pt-BR" sz="1600" dirty="0"/>
              <a:t> Pai, MD, </a:t>
            </a:r>
            <a:r>
              <a:rPr lang="en-US" sz="1600" dirty="0"/>
              <a:t>University of Pittsburgh Medical Center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57256615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  <p:custDataLst>
              <p:custData r:id="rId1"/>
            </p:custDataLst>
          </p:nvPr>
        </p:nvSpPr>
        <p:spPr/>
        <p:txBody>
          <a:bodyPr/>
          <a:lstStyle/>
          <a:p>
            <a:r>
              <a:rPr lang="pt-BR" dirty="0"/>
              <a:t>Resumo rápido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  <p:custDataLst>
              <p:custData r:id="rId3"/>
            </p:custDataLst>
          </p:nvPr>
        </p:nvSpPr>
        <p:spPr>
          <a:xfrm>
            <a:off x="520700" y="1822828"/>
            <a:ext cx="11150600" cy="4214178"/>
          </a:xfrm>
        </p:spPr>
        <p:txBody>
          <a:bodyPr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Grau da doença peritoneal é importante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OMS: neoplasias mucinosas como potencialmente malignas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Adenoma criteriosamente diagnosticado segue curso benigno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Epitélio além da muscular da mucosa apresenta riscos</a:t>
            </a:r>
          </a:p>
          <a:p>
            <a:pPr marL="457200" marR="0" lvl="1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Citologia e arquitetura: LAMN, HAMN ou carcinoma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Evite interpretar excessivamente lesões não neoplásicas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892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505FEF1-AF3F-4AAA-E8C3-D3D790F64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357" y="0"/>
            <a:ext cx="10231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4957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  <p:custDataLst>
              <p:custData r:id="rId1"/>
            </p:custDataLst>
          </p:nvPr>
        </p:nvSpPr>
        <p:spPr/>
        <p:txBody>
          <a:bodyPr/>
          <a:lstStyle/>
          <a:p>
            <a:r>
              <a:rPr lang="pt-BR" dirty="0"/>
              <a:t>Referências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  <p:custDataLst>
              <p:custData r:id="rId3"/>
            </p:custDataLst>
          </p:nvPr>
        </p:nvSpPr>
        <p:spPr>
          <a:xfrm>
            <a:off x="383457" y="1286934"/>
            <a:ext cx="11150600" cy="4168290"/>
          </a:xfrm>
        </p:spPr>
        <p:txBody>
          <a:bodyPr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Classification of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Tumours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Editorial Board. Digestive system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tumours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Lyon (France): International Agency for Research on Cancer; 2019. (WHO classification of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tumours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series, 5th ed.; vol. 1).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1600" i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Hissong</a:t>
            </a:r>
            <a:r>
              <a:rPr lang="pt-BR" sz="1600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E, </a:t>
            </a:r>
            <a:r>
              <a:rPr lang="pt-BR" sz="1600" i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Yantiss</a:t>
            </a:r>
            <a:r>
              <a:rPr lang="pt-BR" sz="1600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RK. </a:t>
            </a:r>
            <a:r>
              <a:rPr lang="pt-BR" sz="16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pt-BR" sz="16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Frontiers</a:t>
            </a:r>
            <a:r>
              <a:rPr lang="pt-BR" sz="16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pt-BR" sz="16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Appendiceal</a:t>
            </a:r>
            <a:r>
              <a:rPr lang="pt-BR" sz="16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Controversies</a:t>
            </a:r>
            <a:r>
              <a:rPr lang="pt-BR" sz="16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16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Mucinous</a:t>
            </a:r>
            <a:r>
              <a:rPr lang="pt-BR" sz="16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Neoplasms</a:t>
            </a:r>
            <a:r>
              <a:rPr lang="pt-BR" sz="16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pt-BR" sz="16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Pseudomyxoma</a:t>
            </a:r>
            <a:r>
              <a:rPr lang="pt-BR" sz="16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Peritonei</a:t>
            </a:r>
            <a:r>
              <a:rPr lang="pt-BR" sz="1600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Am J </a:t>
            </a:r>
            <a:r>
              <a:rPr lang="pt-BR" sz="1600" i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Surg</a:t>
            </a:r>
            <a:r>
              <a:rPr lang="pt-BR" sz="1600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i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Pathol</a:t>
            </a:r>
            <a:r>
              <a:rPr lang="pt-BR" sz="1600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2021 Jan 6;Publish </a:t>
            </a:r>
            <a:r>
              <a:rPr lang="pt-BR" sz="1600" i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Ahead</a:t>
            </a:r>
            <a:r>
              <a:rPr lang="pt-BR" sz="1600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i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pt-BR" sz="1600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Print. </a:t>
            </a:r>
            <a:r>
              <a:rPr lang="pt-BR" sz="1600" i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pt-BR" sz="1600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10.1097/PAS.0000000000001662. </a:t>
            </a:r>
            <a:r>
              <a:rPr lang="pt-BR" sz="1600" i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Epub</a:t>
            </a:r>
            <a:r>
              <a:rPr lang="pt-BR" sz="1600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i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ahead</a:t>
            </a:r>
            <a:r>
              <a:rPr lang="pt-BR" sz="1600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i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pt-BR" sz="1600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print. PMID: 33417324.</a:t>
            </a:r>
            <a:endParaRPr lang="pt-BR" sz="1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 NJ, Cecil TD, Mohamed F, et al; Peritoneal Surface </a:t>
            </a:r>
            <a:r>
              <a:rPr 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Oncology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Group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consensus for </a:t>
            </a:r>
            <a:r>
              <a:rPr lang="pt-B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pt-B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pathologic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reporting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pseudomyxoma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peritonei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pt-B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associated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appendiceal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neoplasia: </a:t>
            </a:r>
            <a:r>
              <a:rPr lang="pt-B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Peritoneal Surface </a:t>
            </a:r>
            <a:r>
              <a:rPr lang="pt-B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Oncology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Group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(PSOGI) </a:t>
            </a:r>
            <a:r>
              <a:rPr lang="pt-B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Modified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Delphi </a:t>
            </a:r>
            <a:r>
              <a:rPr lang="pt-B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Am J </a:t>
            </a:r>
            <a:r>
              <a:rPr 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Surg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Pathol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2016;40(1):14-26.</a:t>
            </a:r>
            <a:endParaRPr lang="pt-BR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Misdraji</a:t>
            </a:r>
            <a:r>
              <a:rPr lang="pt-BR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J, </a:t>
            </a:r>
            <a:r>
              <a:rPr lang="pt-BR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Yantiss</a:t>
            </a:r>
            <a:r>
              <a:rPr lang="pt-BR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RK, </a:t>
            </a:r>
            <a:r>
              <a:rPr lang="pt-BR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Graeme</a:t>
            </a:r>
            <a:r>
              <a:rPr lang="pt-BR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-Cook FM, Balis UJ, Young RH. </a:t>
            </a:r>
            <a:r>
              <a:rPr lang="pt-BR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Appendiceal</a:t>
            </a:r>
            <a:r>
              <a:rPr lang="pt-BR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mucinous</a:t>
            </a:r>
            <a:r>
              <a:rPr lang="pt-BR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neoplasms</a:t>
            </a:r>
            <a:r>
              <a:rPr lang="pt-BR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 </a:t>
            </a:r>
            <a:r>
              <a:rPr lang="pt-BR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clinicopathologic</a:t>
            </a:r>
            <a:r>
              <a:rPr lang="pt-BR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pt-BR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pt-BR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107 cases</a:t>
            </a:r>
            <a:r>
              <a:rPr lang="pt-BR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Am J </a:t>
            </a:r>
            <a:r>
              <a:rPr lang="pt-BR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Surg</a:t>
            </a:r>
            <a:r>
              <a:rPr lang="pt-BR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Pathol</a:t>
            </a:r>
            <a:r>
              <a:rPr lang="pt-BR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2003;27(8):1089-1103.</a:t>
            </a:r>
            <a:endParaRPr kumimoji="0" lang="en-US" sz="16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Yantiss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RK, </a:t>
            </a:r>
            <a:r>
              <a:rPr 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Shia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J, </a:t>
            </a:r>
            <a:r>
              <a:rPr 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Klimstra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DS, Hahn HP, </a:t>
            </a:r>
            <a:r>
              <a:rPr 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Odze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RD, </a:t>
            </a:r>
            <a:r>
              <a:rPr 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Misdraji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B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Prognostic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significance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localized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extra-appendiceal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mucin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deposition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pt-B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appendiceal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mucinous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neoplasms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Am J </a:t>
            </a:r>
            <a:r>
              <a:rPr 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Surg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Pathol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2009;33(2):248-55.</a:t>
            </a:r>
          </a:p>
          <a:p>
            <a:pPr algn="just" defTabSz="914400">
              <a:lnSpc>
                <a:spcPct val="100000"/>
              </a:lnSpc>
              <a:spcBef>
                <a:spcPts val="1000"/>
              </a:spcBef>
              <a:defRPr/>
            </a:pP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Dasa Sans" panose="020B0503020203020204"/>
              </a:rPr>
              <a:t>Pai RK, Beck AH, Norton JA, Longacre TA.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Dasa Sans" panose="020B0503020203020204"/>
              </a:rPr>
              <a:t>Appendiceal mucinous neoplasms: clinicopathologic study of 116 cases with analysis of factors predicting recurrence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Dasa Sans" panose="020B0503020203020204"/>
              </a:rPr>
              <a:t>. Am J Surg </a:t>
            </a:r>
            <a:r>
              <a:rPr lang="en-US" sz="1600" dirty="0" err="1">
                <a:solidFill>
                  <a:schemeClr val="accent5">
                    <a:lumMod val="50000"/>
                  </a:schemeClr>
                </a:solidFill>
                <a:latin typeface="Dasa Sans" panose="020B0503020203020204"/>
              </a:rPr>
              <a:t>Pathol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Dasa Sans" panose="020B0503020203020204"/>
              </a:rPr>
              <a:t>. 2009;33(10):1425-1439.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Arnason</a:t>
            </a: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 T, et al. Significance	 of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Proximal Margin	Involvement in Low-Grade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Appendiceal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Mucinous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Neoplasms.	Arch </a:t>
            </a:r>
            <a:r>
              <a:rPr kumimoji="0" lang="en-US" sz="1600" b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Pathol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Lab Med 2015; 139(4): 518-5217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16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asa Sans" panose="020B0503020203020204"/>
              </a:rPr>
              <a:t>Carr N J, </a:t>
            </a:r>
            <a:r>
              <a:rPr kumimoji="0" lang="pt-BR" sz="16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Dasa Sans" panose="020B0503020203020204"/>
              </a:rPr>
              <a:t>Bibeau</a:t>
            </a:r>
            <a:r>
              <a:rPr kumimoji="0" lang="pt-BR" sz="16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asa Sans" panose="020B0503020203020204"/>
              </a:rPr>
              <a:t> F, Bradley R F, </a:t>
            </a:r>
            <a:r>
              <a:rPr kumimoji="0" lang="pt-BR" sz="16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Dasa Sans" panose="020B0503020203020204"/>
              </a:rPr>
              <a:t>Dartigues</a:t>
            </a:r>
            <a:r>
              <a:rPr kumimoji="0" lang="pt-BR" sz="16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asa Sans" panose="020B0503020203020204"/>
              </a:rPr>
              <a:t> P, </a:t>
            </a:r>
            <a:r>
              <a:rPr kumimoji="0" lang="pt-BR" sz="16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Dasa Sans" panose="020B0503020203020204"/>
              </a:rPr>
              <a:t>Feakins</a:t>
            </a:r>
            <a:r>
              <a:rPr kumimoji="0" lang="pt-BR" sz="16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asa Sans" panose="020B0503020203020204"/>
              </a:rPr>
              <a:t> R M, </a:t>
            </a:r>
            <a:r>
              <a:rPr kumimoji="0" lang="pt-BR" sz="16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Dasa Sans" panose="020B0503020203020204"/>
              </a:rPr>
              <a:t>Geisinger</a:t>
            </a:r>
            <a:r>
              <a:rPr kumimoji="0" lang="pt-BR" sz="16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asa Sans" panose="020B0503020203020204"/>
              </a:rPr>
              <a:t> K R, Gui X, Isaac S, Milione M, </a:t>
            </a:r>
            <a:r>
              <a:rPr kumimoji="0" lang="pt-BR" sz="16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Dasa Sans" panose="020B0503020203020204"/>
              </a:rPr>
              <a:t>Misdraji</a:t>
            </a:r>
            <a:r>
              <a:rPr kumimoji="0" lang="pt-BR" sz="16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asa Sans" panose="020B0503020203020204"/>
              </a:rPr>
              <a:t> J, Pai R K, Rodriguez-Justo M, </a:t>
            </a:r>
            <a:r>
              <a:rPr kumimoji="0" lang="pt-BR" sz="16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Dasa Sans" panose="020B0503020203020204"/>
              </a:rPr>
              <a:t>Sobin</a:t>
            </a:r>
            <a:r>
              <a:rPr kumimoji="0" lang="pt-BR" sz="16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asa Sans" panose="020B0503020203020204"/>
              </a:rPr>
              <a:t> L H, van </a:t>
            </a:r>
            <a:r>
              <a:rPr kumimoji="0" lang="pt-BR" sz="16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Dasa Sans" panose="020B0503020203020204"/>
              </a:rPr>
              <a:t>Velthuysen</a:t>
            </a:r>
            <a:r>
              <a:rPr kumimoji="0" lang="pt-BR" sz="16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asa Sans" panose="020B0503020203020204"/>
              </a:rPr>
              <a:t> M-L F &amp; </a:t>
            </a:r>
            <a:r>
              <a:rPr kumimoji="0" lang="pt-BR" sz="16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Dasa Sans" panose="020B0503020203020204"/>
              </a:rPr>
              <a:t>Yantiss</a:t>
            </a:r>
            <a:r>
              <a:rPr kumimoji="0" lang="pt-BR" sz="16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asa Sans" panose="020B0503020203020204"/>
              </a:rPr>
              <a:t> R K (2017) </a:t>
            </a:r>
            <a:r>
              <a:rPr kumimoji="0" lang="pt-BR" sz="16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Dasa Sans" panose="020B0503020203020204"/>
              </a:rPr>
              <a:t>Histopathology</a:t>
            </a:r>
            <a:r>
              <a:rPr kumimoji="0" lang="pt-BR" sz="16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asa Sans" panose="020B0503020203020204"/>
              </a:rPr>
              <a:t>.</a:t>
            </a:r>
          </a:p>
          <a:p>
            <a:pPr algn="just" defTabSz="914400">
              <a:lnSpc>
                <a:spcPct val="100000"/>
              </a:lnSpc>
              <a:spcBef>
                <a:spcPts val="1000"/>
              </a:spcBef>
              <a:defRPr/>
            </a:pPr>
            <a:endParaRPr kumimoji="0" lang="pt-BR" sz="16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asa Sans" panose="020B0503020203020204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71443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A151C930-8228-07FB-90EE-907D57995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562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24831" y="6060532"/>
            <a:ext cx="6706688" cy="409093"/>
          </a:xfrm>
        </p:spPr>
        <p:txBody>
          <a:bodyPr/>
          <a:lstStyle/>
          <a:p>
            <a:r>
              <a:rPr lang="pt-BR" sz="2400" b="1" dirty="0" err="1"/>
              <a:t>Dra</a:t>
            </a:r>
            <a:r>
              <a:rPr lang="pt-BR" sz="2400" b="1" dirty="0"/>
              <a:t> Luciana Rodrigues de Meirelles (</a:t>
            </a:r>
            <a:r>
              <a:rPr lang="pt-BR" sz="2400" b="1" i="1" dirty="0">
                <a:solidFill>
                  <a:srgbClr val="202124"/>
                </a:solidFill>
                <a:highlight>
                  <a:srgbClr val="FFFFFF"/>
                </a:highlight>
              </a:rPr>
              <a:t>I</a:t>
            </a:r>
            <a:r>
              <a:rPr lang="pt-BR" sz="2400" b="1" i="1" dirty="0">
                <a:solidFill>
                  <a:srgbClr val="202124"/>
                </a:solidFill>
                <a:effectLst/>
                <a:highlight>
                  <a:srgbClr val="FFFFFF"/>
                </a:highlight>
              </a:rPr>
              <a:t>n memoriam</a:t>
            </a:r>
            <a:r>
              <a:rPr lang="pt-BR" sz="2400" b="1" i="0" dirty="0">
                <a:solidFill>
                  <a:srgbClr val="202124"/>
                </a:solidFill>
                <a:effectLst/>
                <a:highlight>
                  <a:srgbClr val="FFFFFF"/>
                </a:highlight>
              </a:rPr>
              <a:t>)</a:t>
            </a:r>
            <a:endParaRPr lang="pt-BR" sz="2400" b="1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DF77672-48F1-A725-FABD-89ED64BC9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260" y="117168"/>
            <a:ext cx="4986043" cy="5943364"/>
          </a:xfrm>
          <a:prstGeom prst="rect">
            <a:avLst/>
          </a:prstGeom>
        </p:spPr>
      </p:pic>
      <p:sp>
        <p:nvSpPr>
          <p:cNvPr id="11" name="Espaço Reservado para Texto 7">
            <a:extLst>
              <a:ext uri="{FF2B5EF4-FFF2-40B4-BE49-F238E27FC236}">
                <a16:creationId xmlns:a16="http://schemas.microsoft.com/office/drawing/2014/main" id="{D1E089C9-D0AF-0EF7-F5E2-ED0253EB6963}"/>
              </a:ext>
            </a:extLst>
          </p:cNvPr>
          <p:cNvSpPr txBox="1">
            <a:spLocks/>
          </p:cNvSpPr>
          <p:nvPr/>
        </p:nvSpPr>
        <p:spPr>
          <a:xfrm>
            <a:off x="8931519" y="2526889"/>
            <a:ext cx="2572224" cy="1514168"/>
          </a:xfrm>
          <a:prstGeom prst="rect">
            <a:avLst/>
          </a:prstGeom>
        </p:spPr>
        <p:txBody>
          <a:bodyPr/>
          <a:lstStyle>
            <a:lvl1pPr marL="0" indent="0" algn="l" defTabSz="914446" rtl="0" eaLnBrk="1" latinLnBrk="0" hangingPunct="1">
              <a:lnSpc>
                <a:spcPts val="2400"/>
              </a:lnSpc>
              <a:spcBef>
                <a:spcPts val="1600"/>
              </a:spcBef>
              <a:buFont typeface="Arial" panose="020B0604020202020204" pitchFamily="34" charset="0"/>
              <a:buNone/>
              <a:defRPr sz="2000" kern="1200">
                <a:solidFill>
                  <a:srgbClr val="565755"/>
                </a:solidFill>
                <a:latin typeface="+mn-lt"/>
                <a:ea typeface="+mn-ea"/>
                <a:cs typeface="+mn-cs"/>
              </a:defRPr>
            </a:lvl1pPr>
            <a:lvl2pPr marL="457223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46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69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91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9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b="1" dirty="0"/>
              <a:t>Professora</a:t>
            </a:r>
          </a:p>
          <a:p>
            <a:r>
              <a:rPr lang="pt-BR" sz="3200" b="1" dirty="0"/>
              <a:t>Amiga</a:t>
            </a:r>
          </a:p>
          <a:p>
            <a:r>
              <a:rPr lang="pt-BR" sz="3200" b="1" dirty="0"/>
              <a:t>Apaixonada</a:t>
            </a:r>
          </a:p>
        </p:txBody>
      </p:sp>
    </p:spTree>
    <p:extLst>
      <p:ext uri="{BB962C8B-B14F-4D97-AF65-F5344CB8AC3E}">
        <p14:creationId xmlns:p14="http://schemas.microsoft.com/office/powerpoint/2010/main" val="349107110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obrigado(A)!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012" y="4038600"/>
            <a:ext cx="5239976" cy="41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26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FD4F144-4F70-EE2A-2763-C79D9B4A4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787" y="0"/>
            <a:ext cx="9100425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AA1FCBB-0B05-7862-3ACA-99F810560D84}"/>
              </a:ext>
            </a:extLst>
          </p:cNvPr>
          <p:cNvSpPr txBox="1"/>
          <p:nvPr/>
        </p:nvSpPr>
        <p:spPr>
          <a:xfrm rot="16200000">
            <a:off x="8809738" y="3479211"/>
            <a:ext cx="64190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 err="1"/>
              <a:t>Yantiss</a:t>
            </a:r>
            <a:r>
              <a:rPr lang="pt-BR" sz="1600" dirty="0"/>
              <a:t> &amp; </a:t>
            </a:r>
            <a:r>
              <a:rPr lang="pt-BR" sz="1600" dirty="0" err="1"/>
              <a:t>Panarelli</a:t>
            </a:r>
            <a:r>
              <a:rPr lang="pt-BR" sz="1600" dirty="0"/>
              <a:t> &amp; </a:t>
            </a:r>
            <a:r>
              <a:rPr lang="pt-BR" sz="1600" dirty="0" err="1"/>
              <a:t>Yantiss</a:t>
            </a:r>
            <a:r>
              <a:rPr lang="pt-BR" sz="1600" dirty="0"/>
              <a:t> - </a:t>
            </a:r>
            <a:r>
              <a:rPr lang="en-US" sz="1600" dirty="0"/>
              <a:t>Arch </a:t>
            </a:r>
            <a:r>
              <a:rPr lang="en-US" sz="1600" dirty="0" err="1"/>
              <a:t>Pathol</a:t>
            </a:r>
            <a:r>
              <a:rPr lang="en-US" sz="1600" dirty="0"/>
              <a:t> Lab Med—Vol 135, October 2011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4111497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8984493-489C-E3B0-4389-B20EA5CD0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521" y="0"/>
            <a:ext cx="10786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510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Questões problemáticas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0700" y="2127628"/>
            <a:ext cx="11150600" cy="3398099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2400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Um tumor peritoneal que parece benigno, mas não é...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sz="2400" b="1" dirty="0">
              <a:latin typeface="Calibri Bold" panose="020F0702030404030204" pitchFamily="34" charset="0"/>
              <a:ea typeface="Calibri Bold" panose="020F0702030404030204" pitchFamily="34" charset="0"/>
              <a:cs typeface="Calibri Bold" panose="020F07020304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2400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Um tumor </a:t>
            </a:r>
            <a:r>
              <a:rPr lang="pt-BR" sz="2400" b="1" dirty="0" err="1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apendicecal</a:t>
            </a:r>
            <a:r>
              <a:rPr lang="pt-BR" sz="2400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que não parece invasivo, mas é...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sz="2400" b="1" dirty="0">
              <a:latin typeface="Calibri Bold" panose="020F0702030404030204" pitchFamily="34" charset="0"/>
              <a:ea typeface="Calibri Bold" panose="020F0702030404030204" pitchFamily="34" charset="0"/>
              <a:cs typeface="Calibri Bold" panose="020F07020304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2400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Não há necessariamente uma correlação entre as características citológicas do tumor no apêndice e as células do peritônio.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asa Sans" panose="020B05030202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49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83458" y="349451"/>
            <a:ext cx="7777317" cy="165632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BR" dirty="0"/>
              <a:t>Tumores mucinosos</a:t>
            </a:r>
            <a:br>
              <a:rPr lang="pt-BR" dirty="0"/>
            </a:br>
            <a:r>
              <a:rPr lang="pt-BR" dirty="0"/>
              <a:t>Apêndice e peritônio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8" y="1806305"/>
            <a:ext cx="2156483" cy="199475"/>
          </a:xfrm>
          <a:prstGeom prst="rect">
            <a:avLst/>
          </a:prstGeom>
        </p:spPr>
      </p:pic>
      <p:sp>
        <p:nvSpPr>
          <p:cNvPr id="6" name="Espaço Reservado para Conteúdo 3">
            <a:extLst>
              <a:ext uri="{FF2B5EF4-FFF2-40B4-BE49-F238E27FC236}">
                <a16:creationId xmlns:a16="http://schemas.microsoft.com/office/drawing/2014/main" id="{4A980CB5-309F-ADB1-C204-BCB1D6327089}"/>
              </a:ext>
            </a:extLst>
          </p:cNvPr>
          <p:cNvSpPr txBox="1">
            <a:spLocks/>
          </p:cNvSpPr>
          <p:nvPr/>
        </p:nvSpPr>
        <p:spPr>
          <a:xfrm>
            <a:off x="572729" y="2356686"/>
            <a:ext cx="5181600" cy="3909292"/>
          </a:xfrm>
          <a:prstGeom prst="rect">
            <a:avLst/>
          </a:prstGeom>
        </p:spPr>
        <p:txBody>
          <a:bodyPr/>
          <a:lstStyle>
            <a:lvl1pPr marL="228611" indent="-228611" algn="l" defTabSz="91444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9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b="1" dirty="0"/>
              <a:t>Apêndice</a:t>
            </a:r>
          </a:p>
          <a:p>
            <a:pPr marL="457223" lvl="1" indent="0">
              <a:buNone/>
            </a:pPr>
            <a:r>
              <a:rPr lang="pt-BR" dirty="0"/>
              <a:t>Adenoma</a:t>
            </a:r>
          </a:p>
          <a:p>
            <a:pPr marL="457223" lvl="1" indent="0">
              <a:buNone/>
            </a:pPr>
            <a:r>
              <a:rPr lang="pt-BR" dirty="0"/>
              <a:t>Tumor mucinoso de potencial maligno incerto</a:t>
            </a:r>
          </a:p>
          <a:p>
            <a:pPr marL="457223" lvl="1" indent="0">
              <a:buNone/>
            </a:pPr>
            <a:r>
              <a:rPr lang="pt-BR" dirty="0"/>
              <a:t>Neoplasia mucinosa </a:t>
            </a:r>
            <a:r>
              <a:rPr lang="pt-BR" dirty="0" err="1"/>
              <a:t>apendicecal</a:t>
            </a:r>
            <a:r>
              <a:rPr lang="pt-BR" dirty="0"/>
              <a:t> de baixo grau</a:t>
            </a:r>
          </a:p>
          <a:p>
            <a:pPr marL="457223" lvl="1" indent="0">
              <a:buNone/>
            </a:pPr>
            <a:r>
              <a:rPr lang="pt-BR" dirty="0"/>
              <a:t>Neoplasia mucinosa </a:t>
            </a:r>
            <a:r>
              <a:rPr lang="pt-BR" dirty="0" err="1"/>
              <a:t>apendicecal</a:t>
            </a:r>
            <a:r>
              <a:rPr lang="pt-BR" dirty="0"/>
              <a:t> de alto grau</a:t>
            </a:r>
          </a:p>
          <a:p>
            <a:pPr marL="457223" lvl="1" indent="0">
              <a:buNone/>
            </a:pPr>
            <a:r>
              <a:rPr lang="pt-BR" dirty="0"/>
              <a:t>Adenocarcinoma mucinoso</a:t>
            </a:r>
          </a:p>
          <a:p>
            <a:pPr marL="457223" lvl="1" indent="0">
              <a:buNone/>
            </a:pPr>
            <a:r>
              <a:rPr lang="pt-BR" dirty="0"/>
              <a:t>Adenocarcinoma mucinoso invasivo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566D280-B38B-8910-6FCB-A2F9F8E1AA5C}"/>
              </a:ext>
            </a:extLst>
          </p:cNvPr>
          <p:cNvSpPr txBox="1"/>
          <p:nvPr/>
        </p:nvSpPr>
        <p:spPr>
          <a:xfrm>
            <a:off x="6174658" y="2356686"/>
            <a:ext cx="51816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/>
              <a:t>Peritônio</a:t>
            </a:r>
          </a:p>
          <a:p>
            <a:pPr lvl="1"/>
            <a:r>
              <a:rPr lang="pt-BR" sz="2400" dirty="0" err="1"/>
              <a:t>Adenomucinose</a:t>
            </a:r>
            <a:r>
              <a:rPr lang="pt-BR" sz="2400" dirty="0"/>
              <a:t> peritoneal disseminada</a:t>
            </a:r>
          </a:p>
          <a:p>
            <a:pPr lvl="1"/>
            <a:r>
              <a:rPr lang="pt-BR" sz="2400" dirty="0"/>
              <a:t>Neoplasia mucinosa </a:t>
            </a:r>
            <a:r>
              <a:rPr lang="pt-BR" sz="2400" dirty="0" err="1"/>
              <a:t>apendicecal</a:t>
            </a:r>
            <a:r>
              <a:rPr lang="pt-BR" sz="2400" dirty="0"/>
              <a:t> de baixo grau</a:t>
            </a:r>
          </a:p>
          <a:p>
            <a:pPr lvl="1"/>
            <a:r>
              <a:rPr lang="pt-BR" sz="2400" dirty="0"/>
              <a:t>Mucocele rota</a:t>
            </a:r>
          </a:p>
          <a:p>
            <a:pPr lvl="1"/>
            <a:r>
              <a:rPr lang="pt-BR" sz="2400" dirty="0"/>
              <a:t>Adenocarcinoma mucinoso</a:t>
            </a:r>
          </a:p>
          <a:p>
            <a:pPr lvl="1"/>
            <a:r>
              <a:rPr lang="pt-BR" sz="2400" dirty="0"/>
              <a:t>Carcinomatose mucinosa disseminada</a:t>
            </a:r>
          </a:p>
        </p:txBody>
      </p:sp>
    </p:spTree>
    <p:extLst>
      <p:ext uri="{BB962C8B-B14F-4D97-AF65-F5344CB8AC3E}">
        <p14:creationId xmlns:p14="http://schemas.microsoft.com/office/powerpoint/2010/main" val="2924820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83458" y="349451"/>
            <a:ext cx="8298426" cy="165632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BR" dirty="0"/>
              <a:t>Nomenclatura</a:t>
            </a:r>
            <a:br>
              <a:rPr lang="pt-BR" dirty="0"/>
            </a:br>
            <a:r>
              <a:rPr lang="pt-BR" dirty="0"/>
              <a:t>Tumores mucinosos do apêndice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8" y="1806305"/>
            <a:ext cx="2156483" cy="199475"/>
          </a:xfrm>
          <a:prstGeom prst="rect">
            <a:avLst/>
          </a:prstGeom>
        </p:spPr>
      </p:pic>
      <p:sp>
        <p:nvSpPr>
          <p:cNvPr id="6" name="Espaço Reservado para Conteúdo 3">
            <a:extLst>
              <a:ext uri="{FF2B5EF4-FFF2-40B4-BE49-F238E27FC236}">
                <a16:creationId xmlns:a16="http://schemas.microsoft.com/office/drawing/2014/main" id="{4A980CB5-309F-ADB1-C204-BCB1D6327089}"/>
              </a:ext>
            </a:extLst>
          </p:cNvPr>
          <p:cNvSpPr txBox="1">
            <a:spLocks/>
          </p:cNvSpPr>
          <p:nvPr/>
        </p:nvSpPr>
        <p:spPr>
          <a:xfrm>
            <a:off x="572729" y="2356686"/>
            <a:ext cx="5181600" cy="3909292"/>
          </a:xfrm>
          <a:prstGeom prst="rect">
            <a:avLst/>
          </a:prstGeom>
        </p:spPr>
        <p:txBody>
          <a:bodyPr/>
          <a:lstStyle>
            <a:lvl1pPr marL="228611" indent="-228611" algn="l" defTabSz="91444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9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34C971E-8655-8717-DC55-675186AD22E5}"/>
              </a:ext>
            </a:extLst>
          </p:cNvPr>
          <p:cNvSpPr txBox="1"/>
          <p:nvPr/>
        </p:nvSpPr>
        <p:spPr>
          <a:xfrm>
            <a:off x="6615827" y="6139217"/>
            <a:ext cx="4823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Carr, et al. Am J Surg </a:t>
            </a:r>
            <a:r>
              <a:rPr kumimoji="0" lang="pt-BR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Pathol</a:t>
            </a: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2016; 40(1): 14-26.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EEEC3C6-D141-C1AE-109E-23B290EDC4E5}"/>
              </a:ext>
            </a:extLst>
          </p:cNvPr>
          <p:cNvSpPr txBox="1"/>
          <p:nvPr/>
        </p:nvSpPr>
        <p:spPr>
          <a:xfrm>
            <a:off x="737419" y="2120880"/>
            <a:ext cx="9851923" cy="37292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Grupo internacional de oncologia de superfície peritoneal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	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• 71 - patologistas, cirurgiões, oncologistas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	• Método Delphi para alcançar consenso com relação às definições e nomenclatura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	• Perguntas controversas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	• 2/3 de concordância da maioria entre não abstêmios e absoluta maioria de todos os participantes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	• Questões não contenciosas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	• Votação majoritária simples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A 8ª edição do AJCC aborda especificamente a neoplasia mucinosa</a:t>
            </a:r>
          </a:p>
        </p:txBody>
      </p:sp>
    </p:spTree>
    <p:extLst>
      <p:ext uri="{BB962C8B-B14F-4D97-AF65-F5344CB8AC3E}">
        <p14:creationId xmlns:p14="http://schemas.microsoft.com/office/powerpoint/2010/main" val="959880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83458" y="349451"/>
            <a:ext cx="3077497" cy="165632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BR" dirty="0"/>
              <a:t>Visão geral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38316" y="1077877"/>
            <a:ext cx="2156483" cy="199475"/>
          </a:xfrm>
          <a:prstGeom prst="rect">
            <a:avLst/>
          </a:prstGeom>
        </p:spPr>
      </p:pic>
      <p:sp>
        <p:nvSpPr>
          <p:cNvPr id="6" name="Espaço Reservado para Conteúdo 3">
            <a:extLst>
              <a:ext uri="{FF2B5EF4-FFF2-40B4-BE49-F238E27FC236}">
                <a16:creationId xmlns:a16="http://schemas.microsoft.com/office/drawing/2014/main" id="{4A980CB5-309F-ADB1-C204-BCB1D6327089}"/>
              </a:ext>
            </a:extLst>
          </p:cNvPr>
          <p:cNvSpPr txBox="1">
            <a:spLocks/>
          </p:cNvSpPr>
          <p:nvPr/>
        </p:nvSpPr>
        <p:spPr>
          <a:xfrm>
            <a:off x="572729" y="2356686"/>
            <a:ext cx="5181600" cy="3909292"/>
          </a:xfrm>
          <a:prstGeom prst="rect">
            <a:avLst/>
          </a:prstGeom>
        </p:spPr>
        <p:txBody>
          <a:bodyPr/>
          <a:lstStyle>
            <a:lvl1pPr marL="228611" indent="-228611" algn="l" defTabSz="91444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9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34C971E-8655-8717-DC55-675186AD22E5}"/>
              </a:ext>
            </a:extLst>
          </p:cNvPr>
          <p:cNvSpPr txBox="1"/>
          <p:nvPr/>
        </p:nvSpPr>
        <p:spPr>
          <a:xfrm>
            <a:off x="6615827" y="6139217"/>
            <a:ext cx="4823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Carr, et al. Am J Surg </a:t>
            </a:r>
            <a:r>
              <a:rPr kumimoji="0" lang="pt-BR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Pathol</a:t>
            </a: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2016; 40(1): 14-26.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EEEC3C6-D141-C1AE-109E-23B290EDC4E5}"/>
              </a:ext>
            </a:extLst>
          </p:cNvPr>
          <p:cNvSpPr txBox="1"/>
          <p:nvPr/>
        </p:nvSpPr>
        <p:spPr>
          <a:xfrm>
            <a:off x="572729" y="2005778"/>
            <a:ext cx="9851923" cy="4811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Pseudomyxoma</a:t>
            </a:r>
            <a:r>
              <a:rPr kumimoji="0" lang="pt-B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kumimoji="0" lang="pt-BR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Peritonei</a:t>
            </a:r>
            <a:endParaRPr kumimoji="0" lang="pt-B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Bold" panose="020F0702030404030204" pitchFamily="34" charset="0"/>
              <a:ea typeface="Calibri Bold" panose="020F0702030404030204" pitchFamily="34" charset="0"/>
              <a:cs typeface="Calibri Bold" panose="020F07020304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	Definições e graduação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Tumores mucinosos confinados ao apêndice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	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Adenoma, neoplasia mucinosa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apendicecal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de baixo grau (LAMN), neoplasia mucinosa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apendicecal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de </a:t>
            </a:r>
            <a:r>
              <a:rPr lang="pt-BR" sz="2400" dirty="0">
                <a:solidFill>
                  <a:schemeClr val="accent5">
                    <a:lumMod val="50000"/>
                  </a:schemeClr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alto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grau (HAMN) e carcinoma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Mucina limitada ao </a:t>
            </a: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quandrante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inferior direito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Mimetizadores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de neoplasia mucinosa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asa Sans" panose="020B0503020203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sz="2400" b="1" i="1" dirty="0">
              <a:solidFill>
                <a:prstClr val="black"/>
              </a:solidFill>
              <a:latin typeface="Dasa Sans" panose="020B0503020203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asa Sans" panose="020B05030202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578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66884" y="350396"/>
            <a:ext cx="10858233" cy="810754"/>
          </a:xfrm>
        </p:spPr>
        <p:txBody>
          <a:bodyPr/>
          <a:lstStyle/>
          <a:p>
            <a:r>
              <a:rPr lang="pt-BR" dirty="0"/>
              <a:t>Declaração de Conflito de Interesse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666884" y="2839967"/>
            <a:ext cx="10858500" cy="3284179"/>
          </a:xfrm>
        </p:spPr>
        <p:txBody>
          <a:bodyPr/>
          <a:lstStyle/>
          <a:p>
            <a:r>
              <a:rPr lang="pt-BR" dirty="0"/>
              <a:t>Não tenho conflito de interesse a declarar</a:t>
            </a:r>
          </a:p>
          <a:p>
            <a:pPr>
              <a:lnSpc>
                <a:spcPts val="2667"/>
              </a:lnSpc>
            </a:pPr>
            <a:endParaRPr lang="pt-BR" sz="1733" dirty="0"/>
          </a:p>
          <a:p>
            <a:pPr>
              <a:lnSpc>
                <a:spcPts val="2667"/>
              </a:lnSpc>
            </a:pPr>
            <a:endParaRPr lang="pt-BR" sz="1733" dirty="0"/>
          </a:p>
          <a:p>
            <a:pPr>
              <a:lnSpc>
                <a:spcPts val="2667"/>
              </a:lnSpc>
            </a:pPr>
            <a:endParaRPr lang="pt-BR" sz="1733" dirty="0"/>
          </a:p>
          <a:p>
            <a:pPr>
              <a:lnSpc>
                <a:spcPts val="2667"/>
              </a:lnSpc>
            </a:pPr>
            <a:endParaRPr lang="pt-BR" sz="1733" dirty="0"/>
          </a:p>
          <a:p>
            <a:pPr>
              <a:lnSpc>
                <a:spcPts val="2667"/>
              </a:lnSpc>
            </a:pPr>
            <a:r>
              <a:rPr lang="pt-BR" sz="1733" dirty="0"/>
              <a:t>Exigência da RDC Nº 96/08 da ANVISA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916" y="1127275"/>
            <a:ext cx="4348169" cy="34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59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Neoplasias mucinosas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0700" y="1444838"/>
            <a:ext cx="11150600" cy="733559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r>
              <a:rPr lang="pt-BR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endicectomia</a:t>
            </a:r>
            <a:r>
              <a:rPr lang="pt-BR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laparoscópica e biópsias do peritônio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9746BD99-B56D-6235-343F-0BA3F86ADB01}"/>
              </a:ext>
            </a:extLst>
          </p:cNvPr>
          <p:cNvSpPr/>
          <p:nvPr/>
        </p:nvSpPr>
        <p:spPr>
          <a:xfrm>
            <a:off x="8524568" y="186813"/>
            <a:ext cx="3352800" cy="106188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D560071-F09A-3FF6-2C60-C683184C4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5762" y="78658"/>
            <a:ext cx="2237452" cy="64892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E41EB4D-FCEA-A605-E2B4-75A5089C21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9940" y="2022483"/>
            <a:ext cx="6372296" cy="4781633"/>
          </a:xfrm>
          <a:prstGeom prst="rect">
            <a:avLst/>
          </a:prstGeom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8471BAA0-FAAB-19EB-5BFE-693EB8C0FF34}"/>
              </a:ext>
            </a:extLst>
          </p:cNvPr>
          <p:cNvSpPr/>
          <p:nvPr/>
        </p:nvSpPr>
        <p:spPr>
          <a:xfrm>
            <a:off x="2539940" y="2011332"/>
            <a:ext cx="1054035" cy="3632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Apêndice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5D000442-A271-2CA5-1EB0-9537325B2566}"/>
              </a:ext>
            </a:extLst>
          </p:cNvPr>
          <p:cNvSpPr/>
          <p:nvPr/>
        </p:nvSpPr>
        <p:spPr>
          <a:xfrm>
            <a:off x="5270090" y="6493628"/>
            <a:ext cx="4300427" cy="3310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Epitélio mucinoso </a:t>
            </a:r>
            <a:r>
              <a:rPr kumimoji="0" lang="pt-BR" sz="1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citologicamente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baixo grau</a:t>
            </a:r>
          </a:p>
        </p:txBody>
      </p:sp>
    </p:spTree>
    <p:extLst>
      <p:ext uri="{BB962C8B-B14F-4D97-AF65-F5344CB8AC3E}">
        <p14:creationId xmlns:p14="http://schemas.microsoft.com/office/powerpoint/2010/main" val="1948304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9746BD99-B56D-6235-343F-0BA3F86ADB01}"/>
              </a:ext>
            </a:extLst>
          </p:cNvPr>
          <p:cNvSpPr/>
          <p:nvPr/>
        </p:nvSpPr>
        <p:spPr>
          <a:xfrm>
            <a:off x="8524568" y="186813"/>
            <a:ext cx="3352800" cy="106188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D560071-F09A-3FF6-2C60-C683184C4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5762" y="78658"/>
            <a:ext cx="2237452" cy="64892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21C1866-7771-FF46-7D73-A49267059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06" y="78658"/>
            <a:ext cx="9009710" cy="6784585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834191B0-E4C4-C11B-78DF-7866F7EA18D1}"/>
              </a:ext>
            </a:extLst>
          </p:cNvPr>
          <p:cNvSpPr/>
          <p:nvPr/>
        </p:nvSpPr>
        <p:spPr>
          <a:xfrm>
            <a:off x="630206" y="78658"/>
            <a:ext cx="1246397" cy="4502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Apêndice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B9E7B062-3E33-0331-6855-B59B8136E72E}"/>
              </a:ext>
            </a:extLst>
          </p:cNvPr>
          <p:cNvSpPr/>
          <p:nvPr/>
        </p:nvSpPr>
        <p:spPr>
          <a:xfrm>
            <a:off x="630206" y="6407715"/>
            <a:ext cx="3422487" cy="4502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Ruptura com mucina na serosa</a:t>
            </a:r>
          </a:p>
        </p:txBody>
      </p:sp>
    </p:spTree>
    <p:extLst>
      <p:ext uri="{BB962C8B-B14F-4D97-AF65-F5344CB8AC3E}">
        <p14:creationId xmlns:p14="http://schemas.microsoft.com/office/powerpoint/2010/main" val="3326607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9746BD99-B56D-6235-343F-0BA3F86ADB01}"/>
              </a:ext>
            </a:extLst>
          </p:cNvPr>
          <p:cNvSpPr/>
          <p:nvPr/>
        </p:nvSpPr>
        <p:spPr>
          <a:xfrm>
            <a:off x="8524568" y="186813"/>
            <a:ext cx="3352800" cy="106188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D560071-F09A-3FF6-2C60-C683184C4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5762" y="78658"/>
            <a:ext cx="2237452" cy="64892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C99DE42-EE89-E903-B6AE-27232CD83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17" y="1248697"/>
            <a:ext cx="5643389" cy="4204878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A233C90F-78DB-865D-1A87-3CE9F4BAC332}"/>
              </a:ext>
            </a:extLst>
          </p:cNvPr>
          <p:cNvSpPr/>
          <p:nvPr/>
        </p:nvSpPr>
        <p:spPr>
          <a:xfrm>
            <a:off x="88817" y="1227333"/>
            <a:ext cx="992731" cy="2966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Peritônio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83F73FF-7815-4C52-8A2D-8EC4551F704F}"/>
              </a:ext>
            </a:extLst>
          </p:cNvPr>
          <p:cNvSpPr/>
          <p:nvPr/>
        </p:nvSpPr>
        <p:spPr>
          <a:xfrm>
            <a:off x="2858194" y="5201264"/>
            <a:ext cx="2874012" cy="2523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Epitélio de baixo grau e mucina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4F176EE-FA25-9456-9D32-3AB40030A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1434" y="1227333"/>
            <a:ext cx="5643389" cy="4232542"/>
          </a:xfrm>
          <a:prstGeom prst="rect">
            <a:avLst/>
          </a:prstGeom>
        </p:spPr>
      </p:pic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B4EE63B8-733F-2C54-42E0-2E108B51EE8F}"/>
              </a:ext>
            </a:extLst>
          </p:cNvPr>
          <p:cNvSpPr/>
          <p:nvPr/>
        </p:nvSpPr>
        <p:spPr>
          <a:xfrm>
            <a:off x="7772302" y="5211096"/>
            <a:ext cx="4419698" cy="2523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Tiras escassas de epitélio </a:t>
            </a:r>
            <a:r>
              <a:rPr kumimoji="0" lang="pt-BR" sz="1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citologicamente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brando</a:t>
            </a:r>
          </a:p>
        </p:txBody>
      </p:sp>
    </p:spTree>
    <p:extLst>
      <p:ext uri="{BB962C8B-B14F-4D97-AF65-F5344CB8AC3E}">
        <p14:creationId xmlns:p14="http://schemas.microsoft.com/office/powerpoint/2010/main" val="18303574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Opções terminologia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6100" y="1557358"/>
            <a:ext cx="11150600" cy="3398099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Mucina e epitélio neoplásico no apêndice e peritônio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	</a:t>
            </a:r>
            <a:r>
              <a:rPr kumimoji="0" lang="pt-B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Pseudomyxoma peritonei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	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Adenoma roto ou cistadenoma do apêndice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	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Neoplasia mucinosa apendicecal de baixo grau (LAMN)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	Adenomucinose peritoneal disseminada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	LAMN e Adenocarcinoma mucinoso de baixo grau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2400" b="1" dirty="0">
                <a:solidFill>
                  <a:prstClr val="black"/>
                </a:solidFill>
                <a:latin typeface="Dasa Sans" panose="020B0503020203020204" pitchFamily="34" charset="0"/>
              </a:rPr>
              <a:t>	Adenocarcinoma mucinoso de baixo grau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asa Sans" panose="020B05030202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8245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i="1" dirty="0"/>
              <a:t>Pseudomyxoma Peritonei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6" name="Espaço Reservado para Texto 1">
            <a:extLst>
              <a:ext uri="{FF2B5EF4-FFF2-40B4-BE49-F238E27FC236}">
                <a16:creationId xmlns:a16="http://schemas.microsoft.com/office/drawing/2014/main" id="{F9B448E9-D04A-C41A-CF84-1320345932B8}"/>
              </a:ext>
            </a:extLst>
          </p:cNvPr>
          <p:cNvSpPr txBox="1">
            <a:spLocks/>
          </p:cNvSpPr>
          <p:nvPr/>
        </p:nvSpPr>
        <p:spPr>
          <a:xfrm>
            <a:off x="446622" y="2494087"/>
            <a:ext cx="10723126" cy="1606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0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Não usar “Pseudomyxoma peritonei" como termo patológico, uma vez que é frequentemente usado para descrever ascite mucinosa, independentemente da origem ou potencial biológico.	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A051775-9317-81E8-F661-D9212BC70302}"/>
              </a:ext>
            </a:extLst>
          </p:cNvPr>
          <p:cNvSpPr txBox="1"/>
          <p:nvPr/>
        </p:nvSpPr>
        <p:spPr>
          <a:xfrm>
            <a:off x="6243484" y="6169994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Ronnett</a:t>
            </a:r>
            <a:r>
              <a:rPr kumimoji="0" lang="pt-B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et al. Am J Surg </a:t>
            </a:r>
            <a:r>
              <a:rPr kumimoji="0" lang="pt-BR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Pathol</a:t>
            </a:r>
            <a:r>
              <a:rPr kumimoji="0" lang="pt-B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1995; 19(12): 1390-1408.</a:t>
            </a:r>
          </a:p>
        </p:txBody>
      </p:sp>
    </p:spTree>
    <p:extLst>
      <p:ext uri="{BB962C8B-B14F-4D97-AF65-F5344CB8AC3E}">
        <p14:creationId xmlns:p14="http://schemas.microsoft.com/office/powerpoint/2010/main" val="2849270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i="1" dirty="0"/>
              <a:t>Pseudomyxoma Peritonei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A051775-9317-81E8-F661-D9212BC70302}"/>
              </a:ext>
            </a:extLst>
          </p:cNvPr>
          <p:cNvSpPr txBox="1"/>
          <p:nvPr/>
        </p:nvSpPr>
        <p:spPr>
          <a:xfrm>
            <a:off x="6243484" y="6169994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Ronnett</a:t>
            </a:r>
            <a:r>
              <a:rPr kumimoji="0" lang="pt-B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et al. Am J Surg </a:t>
            </a:r>
            <a:r>
              <a:rPr kumimoji="0" lang="pt-BR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Pathol</a:t>
            </a:r>
            <a:r>
              <a:rPr kumimoji="0" lang="pt-B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1995; 19(12): 1390-1408.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609B1A8-B083-A192-96C3-CF115B0D4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4669" y="1131850"/>
            <a:ext cx="7621064" cy="4820323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A2FD8CB4-FE4E-9BE8-7876-FC2AA636CD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6100" y="1557359"/>
            <a:ext cx="11150600" cy="4176994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2400" b="1" dirty="0">
                <a:solidFill>
                  <a:prstClr val="black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História natural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Bold" panose="020F0702030404030204" pitchFamily="34" charset="0"/>
              <a:ea typeface="Calibri Bold" panose="020F0702030404030204" pitchFamily="34" charset="0"/>
              <a:cs typeface="Calibri Bold" panose="020F070203040403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26501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i="1" dirty="0"/>
              <a:t>Pseudomyxoma Peritonei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Dasa Sans" panose="020B0503020203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“Termo clínico para descrever acúmulo de mucina intra-abdominal, com ascite gelatinosa, metástases para omento e depósitos tumorais nas superfícies de vísceras e órgãos pélvicos.”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b="1" dirty="0">
              <a:solidFill>
                <a:prstClr val="black"/>
              </a:solidFill>
              <a:latin typeface="Dasa Sans" panose="020B0503020203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2400" b="1" dirty="0">
                <a:solidFill>
                  <a:prstClr val="black"/>
                </a:solidFill>
                <a:latin typeface="Dasa Sans" panose="020B0503020203020204" pitchFamily="34" charset="0"/>
              </a:rPr>
              <a:t>Morfologia e risco biológico variável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asa Sans" panose="020B0503020203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Quase todos com epitélio de baixo grau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neoplasia apendicular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2200" b="1" dirty="0">
                <a:solidFill>
                  <a:prstClr val="black"/>
                </a:solidFill>
                <a:latin typeface="Dasa Sans" panose="020B0503020203020204" pitchFamily="34" charset="0"/>
              </a:rPr>
              <a:t>	Raramente de Teratomas ovarianos</a:t>
            </a:r>
            <a:endParaRPr kumimoji="0" lang="pt-BR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asa Sans" panose="020B0503020203020204" pitchFamily="34" charset="0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64073FD-DC29-7F78-15F9-03C89348B022}"/>
              </a:ext>
            </a:extLst>
          </p:cNvPr>
          <p:cNvSpPr txBox="1"/>
          <p:nvPr/>
        </p:nvSpPr>
        <p:spPr>
          <a:xfrm>
            <a:off x="6801092" y="6131506"/>
            <a:ext cx="47972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Carr, et al. Am J Surg </a:t>
            </a:r>
            <a:r>
              <a:rPr kumimoji="0" lang="pt-BR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Pathol</a:t>
            </a:r>
            <a:r>
              <a:rPr kumimoji="0" lang="pt-B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2016; 40(1): 14-26.</a:t>
            </a:r>
          </a:p>
        </p:txBody>
      </p:sp>
    </p:spTree>
    <p:extLst>
      <p:ext uri="{BB962C8B-B14F-4D97-AF65-F5344CB8AC3E}">
        <p14:creationId xmlns:p14="http://schemas.microsoft.com/office/powerpoint/2010/main" val="1454432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i="1" dirty="0"/>
              <a:t>Pseudomyxoma Peritonei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Não é sinônimo de disseminação peritoneal de neoplasia mucinosa apendicular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Metástases peritoneais de neoplasias mucinosas do apêndice</a:t>
            </a:r>
          </a:p>
          <a:p>
            <a:pPr marL="457200" lvl="1" algn="just">
              <a:lnSpc>
                <a:spcPct val="100000"/>
              </a:lnSpc>
              <a:spcBef>
                <a:spcPts val="1000"/>
              </a:spcBef>
              <a:defRPr/>
            </a:pPr>
            <a:r>
              <a:rPr lang="pt-BR" sz="2600" b="1" dirty="0">
                <a:solidFill>
                  <a:schemeClr val="accent5">
                    <a:lumMod val="75000"/>
                  </a:schemeClr>
                </a:solidFill>
                <a:latin typeface="Dasa Sans" panose="020B0503020203020204" pitchFamily="34" charset="0"/>
              </a:rPr>
              <a:t>Ascite gelatinosa</a:t>
            </a:r>
          </a:p>
          <a:p>
            <a:pPr marL="457200" lvl="1" algn="just">
              <a:lnSpc>
                <a:spcPct val="100000"/>
              </a:lnSpc>
              <a:spcBef>
                <a:spcPts val="1000"/>
              </a:spcBef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Depósitos de mucina em organização</a:t>
            </a:r>
          </a:p>
          <a:p>
            <a:pPr algn="just">
              <a:lnSpc>
                <a:spcPct val="100000"/>
              </a:lnSpc>
              <a:defRPr/>
            </a:pPr>
            <a:r>
              <a:rPr lang="pt-BR" sz="3000" b="1" dirty="0">
                <a:solidFill>
                  <a:prstClr val="black"/>
                </a:solidFill>
                <a:latin typeface="Dasa Sans" panose="020B0503020203020204" pitchFamily="34" charset="0"/>
              </a:rPr>
              <a:t>Outros locais</a:t>
            </a:r>
          </a:p>
          <a:p>
            <a:pPr marL="457200" lvl="1" algn="just">
              <a:lnSpc>
                <a:spcPct val="100000"/>
              </a:lnSpc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Mais áreas sólidas, mais células</a:t>
            </a:r>
            <a:r>
              <a:rPr lang="pt-BR" sz="2600" b="1" dirty="0">
                <a:solidFill>
                  <a:schemeClr val="accent5">
                    <a:lumMod val="75000"/>
                  </a:schemeClr>
                </a:solidFill>
                <a:latin typeface="Dasa Sans" panose="020B0503020203020204" pitchFamily="34" charset="0"/>
              </a:rPr>
              <a:t>, nódulos menos gelatinosos...</a:t>
            </a:r>
            <a:endParaRPr kumimoji="0" lang="pt-BR" sz="26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Dasa Sans" panose="020B05030202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7174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Recomendações -PSOG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0700" y="1602129"/>
            <a:ext cx="11150600" cy="4061251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3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Classificação da doença peritoneal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asa Sans" panose="020B0503020203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Doença peritoneal e apêndice são avaliados separadamente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	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Não usar LAMN para descrição de doença peritoneal disseminada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O comportamento maligno justifica a terminologia do carcinoma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	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Carcinoma mucinoso peritoneal de baixo grau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	Carcinoma mucinoso peritoneal de alto grau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	Células em anel de sinete devem ser mencionadas, se presentes.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C2D05E3-8629-4EF7-F2BF-6F10CB1D0779}"/>
              </a:ext>
            </a:extLst>
          </p:cNvPr>
          <p:cNvSpPr txBox="1"/>
          <p:nvPr/>
        </p:nvSpPr>
        <p:spPr>
          <a:xfrm>
            <a:off x="6992871" y="6105303"/>
            <a:ext cx="41864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Carr, et al. </a:t>
            </a:r>
            <a:r>
              <a:rPr kumimoji="0" lang="pt-BR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Histopathology</a:t>
            </a:r>
            <a:r>
              <a:rPr kumimoji="0" lang="pt-B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2017; 71(6): 847-858.</a:t>
            </a:r>
          </a:p>
        </p:txBody>
      </p:sp>
    </p:spTree>
    <p:extLst>
      <p:ext uri="{BB962C8B-B14F-4D97-AF65-F5344CB8AC3E}">
        <p14:creationId xmlns:p14="http://schemas.microsoft.com/office/powerpoint/2010/main" val="577368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60882" y="1141583"/>
            <a:ext cx="2156483" cy="19947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6053" y="-2255"/>
            <a:ext cx="8301366" cy="81075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BR" sz="3500" dirty="0"/>
              <a:t>Grau histológico da Doença peritoneal é importante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C98BC40-FE0F-AFDC-16BD-24E47A733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365" y="1141584"/>
            <a:ext cx="7298583" cy="5042347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28B969C7-DF30-E309-91B5-B71C6A26DB5F}"/>
              </a:ext>
            </a:extLst>
          </p:cNvPr>
          <p:cNvSpPr txBox="1"/>
          <p:nvPr/>
        </p:nvSpPr>
        <p:spPr>
          <a:xfrm>
            <a:off x="6667156" y="6183932"/>
            <a:ext cx="46694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1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Bradley, et al. Am J Surg </a:t>
            </a:r>
            <a:r>
              <a:rPr kumimoji="0" lang="pt-BR" sz="1600" b="0" i="1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Pathol</a:t>
            </a:r>
            <a:r>
              <a:rPr kumimoji="0" lang="pt-BR" sz="1600" b="0" i="1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2006; 30(5): 551-559.</a:t>
            </a:r>
          </a:p>
        </p:txBody>
      </p:sp>
    </p:spTree>
    <p:extLst>
      <p:ext uri="{BB962C8B-B14F-4D97-AF65-F5344CB8AC3E}">
        <p14:creationId xmlns:p14="http://schemas.microsoft.com/office/powerpoint/2010/main" val="3848662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Classificação OMS...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CC5279D-D0CD-AFCA-87D0-8397798CE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33" y="0"/>
            <a:ext cx="5171768" cy="687621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39AD0A0-872C-665C-BE34-CEE15E3DA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9" y="904403"/>
            <a:ext cx="6810304" cy="504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249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OMS, PSOG, Especialistas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0700" y="1822828"/>
            <a:ext cx="11150600" cy="3947713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Mucina e epitélio neoplásico no apêndice e peritônio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	</a:t>
            </a:r>
            <a:r>
              <a:rPr kumimoji="0" lang="pt-BR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Pseudomyxoma peritonei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	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Adenoma roto ou cistadenoma do apêndice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	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Neoplasia mucinosa apendicecal de baixo grau (LAMN)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	Adenomucinose peritoneal disseminada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2800" b="1" dirty="0">
                <a:solidFill>
                  <a:prstClr val="black"/>
                </a:solidFill>
                <a:latin typeface="Dasa Sans" panose="020B0503020203020204" pitchFamily="34" charset="0"/>
              </a:rPr>
              <a:t>	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LAMN e Adenocarcinoma mucinoso de baixo grau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2800" b="1" dirty="0">
                <a:solidFill>
                  <a:prstClr val="black"/>
                </a:solidFill>
                <a:latin typeface="Dasa Sans" panose="020B0503020203020204" pitchFamily="34" charset="0"/>
              </a:rPr>
              <a:t>	Adenocarcinoma mucinoso de baixo grau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asa Sans" panose="020B0503020203020204" pitchFamily="34" charset="0"/>
              <a:ea typeface="+mn-ea"/>
              <a:cs typeface="+mn-cs"/>
            </a:endParaRP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8FD36117-67BF-347D-1DEA-6B7B99BE8AA9}"/>
              </a:ext>
            </a:extLst>
          </p:cNvPr>
          <p:cNvCxnSpPr>
            <a:cxnSpLocks/>
          </p:cNvCxnSpPr>
          <p:nvPr/>
        </p:nvCxnSpPr>
        <p:spPr>
          <a:xfrm>
            <a:off x="1445342" y="2678222"/>
            <a:ext cx="3962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51F77805-BAE1-A9B3-8D0A-3267163886B5}"/>
              </a:ext>
            </a:extLst>
          </p:cNvPr>
          <p:cNvCxnSpPr>
            <a:cxnSpLocks/>
          </p:cNvCxnSpPr>
          <p:nvPr/>
        </p:nvCxnSpPr>
        <p:spPr>
          <a:xfrm>
            <a:off x="1445342" y="3204248"/>
            <a:ext cx="656794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0349C03C-F312-2B69-183D-9F93F5186918}"/>
              </a:ext>
            </a:extLst>
          </p:cNvPr>
          <p:cNvCxnSpPr>
            <a:cxnSpLocks/>
          </p:cNvCxnSpPr>
          <p:nvPr/>
        </p:nvCxnSpPr>
        <p:spPr>
          <a:xfrm>
            <a:off x="1445342" y="4334957"/>
            <a:ext cx="608616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5911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B978BB77-A642-8BC8-A079-7DAAEBD7A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14" y="58993"/>
            <a:ext cx="8949773" cy="6692173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704E0DE7-74EA-DC26-2853-A716D96AEC78}"/>
              </a:ext>
            </a:extLst>
          </p:cNvPr>
          <p:cNvSpPr/>
          <p:nvPr/>
        </p:nvSpPr>
        <p:spPr>
          <a:xfrm>
            <a:off x="4930416" y="58993"/>
            <a:ext cx="4787423" cy="4719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Carcinoma mucinoso peritoneal de baixo grau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DC59CD82-2222-A40A-392B-C791C67AB348}"/>
              </a:ext>
            </a:extLst>
          </p:cNvPr>
          <p:cNvSpPr/>
          <p:nvPr/>
        </p:nvSpPr>
        <p:spPr>
          <a:xfrm>
            <a:off x="1838632" y="2930014"/>
            <a:ext cx="1838634" cy="4989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Paucicelular</a:t>
            </a:r>
            <a:endParaRPr kumimoji="0" lang="pt-BR" sz="2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C90917F-8A2A-8F6D-0501-8A919B32AA43}"/>
              </a:ext>
            </a:extLst>
          </p:cNvPr>
          <p:cNvSpPr txBox="1"/>
          <p:nvPr/>
        </p:nvSpPr>
        <p:spPr>
          <a:xfrm rot="16200000">
            <a:off x="8809738" y="3479211"/>
            <a:ext cx="64190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 err="1"/>
              <a:t>Yantiss</a:t>
            </a:r>
            <a:r>
              <a:rPr lang="pt-BR" sz="1600" dirty="0"/>
              <a:t> &amp; </a:t>
            </a:r>
            <a:r>
              <a:rPr lang="pt-BR" sz="1600" dirty="0" err="1"/>
              <a:t>Panarelli</a:t>
            </a:r>
            <a:r>
              <a:rPr lang="pt-BR" sz="1600" dirty="0"/>
              <a:t> &amp; </a:t>
            </a:r>
            <a:r>
              <a:rPr lang="pt-BR" sz="1600" dirty="0" err="1"/>
              <a:t>Yantiss</a:t>
            </a:r>
            <a:r>
              <a:rPr lang="pt-BR" sz="1600" dirty="0"/>
              <a:t> - </a:t>
            </a:r>
            <a:r>
              <a:rPr lang="en-US" sz="1600" dirty="0"/>
              <a:t>Arch </a:t>
            </a:r>
            <a:r>
              <a:rPr lang="en-US" sz="1600" dirty="0" err="1"/>
              <a:t>Pathol</a:t>
            </a:r>
            <a:r>
              <a:rPr lang="en-US" sz="1600" dirty="0"/>
              <a:t> Lab Med—Vol 135, October 2011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10699418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9746BD99-B56D-6235-343F-0BA3F86ADB01}"/>
              </a:ext>
            </a:extLst>
          </p:cNvPr>
          <p:cNvSpPr/>
          <p:nvPr/>
        </p:nvSpPr>
        <p:spPr>
          <a:xfrm>
            <a:off x="8524568" y="186813"/>
            <a:ext cx="3352800" cy="106188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D560071-F09A-3FF6-2C60-C683184C4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5762" y="78658"/>
            <a:ext cx="2237452" cy="64892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3D9823D-B1C1-411D-9A31-093D05DD3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097" y="-6108"/>
            <a:ext cx="9107764" cy="6813651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516F5C00-9436-128A-06C9-B1E4289C89A9}"/>
              </a:ext>
            </a:extLst>
          </p:cNvPr>
          <p:cNvSpPr/>
          <p:nvPr/>
        </p:nvSpPr>
        <p:spPr>
          <a:xfrm>
            <a:off x="5017145" y="-15940"/>
            <a:ext cx="4802716" cy="4190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Carcinoma mucinoso peritoneal de baixo grau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533CEE23-1423-6433-FB90-6BCBB284FEF2}"/>
              </a:ext>
            </a:extLst>
          </p:cNvPr>
          <p:cNvSpPr/>
          <p:nvPr/>
        </p:nvSpPr>
        <p:spPr>
          <a:xfrm>
            <a:off x="845573" y="2718376"/>
            <a:ext cx="4316362" cy="4967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Células polarizadas com mucina abundante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23BEE9F-3BED-266C-54C3-C26AC5F2122D}"/>
              </a:ext>
            </a:extLst>
          </p:cNvPr>
          <p:cNvSpPr txBox="1"/>
          <p:nvPr/>
        </p:nvSpPr>
        <p:spPr>
          <a:xfrm rot="16200000">
            <a:off x="8809738" y="3479211"/>
            <a:ext cx="64190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 err="1"/>
              <a:t>Yantiss</a:t>
            </a:r>
            <a:r>
              <a:rPr lang="pt-BR" sz="1600" dirty="0"/>
              <a:t> &amp; </a:t>
            </a:r>
            <a:r>
              <a:rPr lang="pt-BR" sz="1600" dirty="0" err="1"/>
              <a:t>Panarelli</a:t>
            </a:r>
            <a:r>
              <a:rPr lang="pt-BR" sz="1600" dirty="0"/>
              <a:t> &amp; </a:t>
            </a:r>
            <a:r>
              <a:rPr lang="pt-BR" sz="1600" dirty="0" err="1"/>
              <a:t>Yantiss</a:t>
            </a:r>
            <a:r>
              <a:rPr lang="pt-BR" sz="1600" dirty="0"/>
              <a:t> - </a:t>
            </a:r>
            <a:r>
              <a:rPr lang="en-US" sz="1600" dirty="0"/>
              <a:t>Arch </a:t>
            </a:r>
            <a:r>
              <a:rPr lang="en-US" sz="1600" dirty="0" err="1"/>
              <a:t>Pathol</a:t>
            </a:r>
            <a:r>
              <a:rPr lang="en-US" sz="1600" dirty="0"/>
              <a:t> Lab Med—Vol 135, October 2011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1063282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ADB90472-666D-8D47-464B-BC40A9C28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160" y="35173"/>
            <a:ext cx="9054756" cy="6787653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E3F7F40C-F1A3-DF54-B0B0-CD253DA71CA7}"/>
              </a:ext>
            </a:extLst>
          </p:cNvPr>
          <p:cNvSpPr/>
          <p:nvPr/>
        </p:nvSpPr>
        <p:spPr>
          <a:xfrm>
            <a:off x="4976286" y="-15903"/>
            <a:ext cx="4663630" cy="4878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Carcinoma mucinoso peritoneal de baixo grau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C59DF57D-3EFE-147B-3002-6881A699FE7F}"/>
              </a:ext>
            </a:extLst>
          </p:cNvPr>
          <p:cNvSpPr/>
          <p:nvPr/>
        </p:nvSpPr>
        <p:spPr>
          <a:xfrm>
            <a:off x="585160" y="6430297"/>
            <a:ext cx="7742763" cy="4078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Núcleos localizados na base da célula e confinados ao terço inferior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7EB97B9-0A04-E254-3AD3-2CDD8DCF11BA}"/>
              </a:ext>
            </a:extLst>
          </p:cNvPr>
          <p:cNvSpPr txBox="1"/>
          <p:nvPr/>
        </p:nvSpPr>
        <p:spPr>
          <a:xfrm rot="16200000">
            <a:off x="8809738" y="3479211"/>
            <a:ext cx="64190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 err="1"/>
              <a:t>Yantiss</a:t>
            </a:r>
            <a:r>
              <a:rPr lang="pt-BR" sz="1600" dirty="0"/>
              <a:t> &amp; </a:t>
            </a:r>
            <a:r>
              <a:rPr lang="pt-BR" sz="1600" dirty="0" err="1"/>
              <a:t>Panarelli</a:t>
            </a:r>
            <a:r>
              <a:rPr lang="pt-BR" sz="1600" dirty="0"/>
              <a:t> &amp; </a:t>
            </a:r>
            <a:r>
              <a:rPr lang="pt-BR" sz="1600" dirty="0" err="1"/>
              <a:t>Yantiss</a:t>
            </a:r>
            <a:r>
              <a:rPr lang="pt-BR" sz="1600" dirty="0"/>
              <a:t> - </a:t>
            </a:r>
            <a:r>
              <a:rPr lang="en-US" sz="1600" dirty="0"/>
              <a:t>Arch </a:t>
            </a:r>
            <a:r>
              <a:rPr lang="en-US" sz="1600" dirty="0" err="1"/>
              <a:t>Pathol</a:t>
            </a:r>
            <a:r>
              <a:rPr lang="en-US" sz="1600" dirty="0"/>
              <a:t> Lab Med—Vol 135, October 2011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5855261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4A4067D-9C41-0944-A1F0-472E5FE2F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626" y="-15904"/>
            <a:ext cx="8540372" cy="6807543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B07FF9FA-3080-D807-A687-3081F0CF5D6F}"/>
              </a:ext>
            </a:extLst>
          </p:cNvPr>
          <p:cNvSpPr/>
          <p:nvPr/>
        </p:nvSpPr>
        <p:spPr>
          <a:xfrm>
            <a:off x="938626" y="0"/>
            <a:ext cx="5688316" cy="4129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muito epitélio 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olhe mais cortes</a:t>
            </a:r>
            <a:endParaRPr kumimoji="0" lang="pt-BR" sz="2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0041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4FC070D-ED4E-1AAA-73CE-1667C7526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681" y="19890"/>
            <a:ext cx="9063916" cy="6787653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25B357C6-D043-E92A-8152-BB9969188B1C}"/>
              </a:ext>
            </a:extLst>
          </p:cNvPr>
          <p:cNvSpPr/>
          <p:nvPr/>
        </p:nvSpPr>
        <p:spPr>
          <a:xfrm>
            <a:off x="725746" y="-30566"/>
            <a:ext cx="4770486" cy="4631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Carcinoma mucinoso peritoneal de alto grau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B0B88F48-981E-A169-3F6C-C642B2D1BB16}"/>
              </a:ext>
            </a:extLst>
          </p:cNvPr>
          <p:cNvSpPr/>
          <p:nvPr/>
        </p:nvSpPr>
        <p:spPr>
          <a:xfrm>
            <a:off x="903647" y="5182044"/>
            <a:ext cx="4414683" cy="4631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Lagos de mucina irregular na fronte invasiva</a:t>
            </a:r>
          </a:p>
        </p:txBody>
      </p:sp>
    </p:spTree>
    <p:extLst>
      <p:ext uri="{BB962C8B-B14F-4D97-AF65-F5344CB8AC3E}">
        <p14:creationId xmlns:p14="http://schemas.microsoft.com/office/powerpoint/2010/main" val="16366145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EC502361-AE3B-45D5-1486-583F621BB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17" y="-240"/>
            <a:ext cx="5098947" cy="680778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3098332-F3EC-66B7-4D03-6054B2010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381" y="15873"/>
            <a:ext cx="5147348" cy="6807783"/>
          </a:xfrm>
          <a:prstGeom prst="rect">
            <a:avLst/>
          </a:prstGeom>
        </p:spPr>
      </p:pic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34E8AEB9-0961-E041-979D-E10CF117827A}"/>
              </a:ext>
            </a:extLst>
          </p:cNvPr>
          <p:cNvSpPr/>
          <p:nvPr/>
        </p:nvSpPr>
        <p:spPr>
          <a:xfrm>
            <a:off x="314632" y="-44347"/>
            <a:ext cx="4837471" cy="4278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Carcinoma mucinoso peritoneal de alto grau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6E84013E-A2C5-935C-2543-CD0177FA3F3E}"/>
              </a:ext>
            </a:extLst>
          </p:cNvPr>
          <p:cNvSpPr/>
          <p:nvPr/>
        </p:nvSpPr>
        <p:spPr>
          <a:xfrm>
            <a:off x="314632" y="6404965"/>
            <a:ext cx="3480620" cy="4278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Núcleo alargado, figuras mitóticas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F342D482-D6AA-41E3-3715-1481B6259D49}"/>
              </a:ext>
            </a:extLst>
          </p:cNvPr>
          <p:cNvSpPr/>
          <p:nvPr/>
        </p:nvSpPr>
        <p:spPr>
          <a:xfrm>
            <a:off x="8314748" y="855406"/>
            <a:ext cx="2672904" cy="4636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Grupamentos na mucina</a:t>
            </a: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9424A8DD-862B-07C3-4FBC-95B301B83B1F}"/>
              </a:ext>
            </a:extLst>
          </p:cNvPr>
          <p:cNvSpPr/>
          <p:nvPr/>
        </p:nvSpPr>
        <p:spPr>
          <a:xfrm>
            <a:off x="5910830" y="5770788"/>
            <a:ext cx="2425225" cy="55135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Nucléolo proeminente</a:t>
            </a:r>
          </a:p>
        </p:txBody>
      </p:sp>
    </p:spTree>
    <p:extLst>
      <p:ext uri="{BB962C8B-B14F-4D97-AF65-F5344CB8AC3E}">
        <p14:creationId xmlns:p14="http://schemas.microsoft.com/office/powerpoint/2010/main" val="8002848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B66E2AC-7453-D089-F94D-3FCE1CD87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66" y="55640"/>
            <a:ext cx="9000150" cy="6746719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FA90365E-16F0-4362-3B4B-303E053AB5C4}"/>
              </a:ext>
            </a:extLst>
          </p:cNvPr>
          <p:cNvSpPr/>
          <p:nvPr/>
        </p:nvSpPr>
        <p:spPr>
          <a:xfrm>
            <a:off x="1114893" y="2357193"/>
            <a:ext cx="2886836" cy="5433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Arquitetura complexa</a:t>
            </a:r>
          </a:p>
        </p:txBody>
      </p:sp>
    </p:spTree>
    <p:extLst>
      <p:ext uri="{BB962C8B-B14F-4D97-AF65-F5344CB8AC3E}">
        <p14:creationId xmlns:p14="http://schemas.microsoft.com/office/powerpoint/2010/main" val="16938872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850E25C8-748D-EF4A-E89F-5A2D35960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418" y="25228"/>
            <a:ext cx="9060856" cy="6807543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FC06F1E6-BEF7-76EC-4A67-688D50F3937D}"/>
              </a:ext>
            </a:extLst>
          </p:cNvPr>
          <p:cNvSpPr/>
          <p:nvPr/>
        </p:nvSpPr>
        <p:spPr>
          <a:xfrm>
            <a:off x="953624" y="6408949"/>
            <a:ext cx="9194444" cy="42382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Mucina mais celular com maior probabilidade de Carcinoma mucinoso peritoneal de alto grau</a:t>
            </a:r>
          </a:p>
        </p:txBody>
      </p:sp>
    </p:spTree>
    <p:extLst>
      <p:ext uri="{BB962C8B-B14F-4D97-AF65-F5344CB8AC3E}">
        <p14:creationId xmlns:p14="http://schemas.microsoft.com/office/powerpoint/2010/main" val="19125178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61B2E611-B464-6978-52B2-F12486CE4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778" y="54461"/>
            <a:ext cx="9114175" cy="6803539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7097737C-7363-1458-1D7B-49B720F033FD}"/>
              </a:ext>
            </a:extLst>
          </p:cNvPr>
          <p:cNvSpPr/>
          <p:nvPr/>
        </p:nvSpPr>
        <p:spPr>
          <a:xfrm>
            <a:off x="1124778" y="6459276"/>
            <a:ext cx="9114175" cy="42382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Mitoses facilmente vistas e núcleos possuem características de alto grau</a:t>
            </a:r>
          </a:p>
        </p:txBody>
      </p:sp>
    </p:spTree>
    <p:extLst>
      <p:ext uri="{BB962C8B-B14F-4D97-AF65-F5344CB8AC3E}">
        <p14:creationId xmlns:p14="http://schemas.microsoft.com/office/powerpoint/2010/main" val="3789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Classificação OMS...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CC5279D-D0CD-AFCA-87D0-8397798CE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33" y="0"/>
            <a:ext cx="5171768" cy="687621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39AD0A0-872C-665C-BE34-CEE15E3DA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9" y="904403"/>
            <a:ext cx="6810304" cy="504919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8D485F4-B36D-BC17-97D1-AE7C09BB9F15}"/>
              </a:ext>
            </a:extLst>
          </p:cNvPr>
          <p:cNvSpPr/>
          <p:nvPr/>
        </p:nvSpPr>
        <p:spPr>
          <a:xfrm>
            <a:off x="0" y="2371237"/>
            <a:ext cx="7354529" cy="188779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A44F76F-F7DC-A724-1E77-52B0EC925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9" y="2505246"/>
            <a:ext cx="7213842" cy="16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96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A961935-DEE8-FB79-22A0-10FEB55F2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77" y="0"/>
            <a:ext cx="9014815" cy="6781537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FD3492D9-640F-A4F6-4877-CB4E7EFACCF6}"/>
              </a:ext>
            </a:extLst>
          </p:cNvPr>
          <p:cNvSpPr/>
          <p:nvPr/>
        </p:nvSpPr>
        <p:spPr>
          <a:xfrm>
            <a:off x="490330" y="0"/>
            <a:ext cx="4897747" cy="42382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Carcinoma mucinoso peritoneal de alto grau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477A0369-7A52-500A-7398-7DC6991EAF62}"/>
              </a:ext>
            </a:extLst>
          </p:cNvPr>
          <p:cNvSpPr/>
          <p:nvPr/>
        </p:nvSpPr>
        <p:spPr>
          <a:xfrm>
            <a:off x="2140226" y="4634804"/>
            <a:ext cx="4162251" cy="5369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Glândulas complexas, destruição tecidual</a:t>
            </a:r>
          </a:p>
        </p:txBody>
      </p:sp>
    </p:spTree>
    <p:extLst>
      <p:ext uri="{BB962C8B-B14F-4D97-AF65-F5344CB8AC3E}">
        <p14:creationId xmlns:p14="http://schemas.microsoft.com/office/powerpoint/2010/main" val="27853521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D967BE4-53CF-E2B2-5DE4-8B6B4C60E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22" y="34026"/>
            <a:ext cx="9104243" cy="6807553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E490A0F5-BEBB-8DC9-D131-57606155149F}"/>
              </a:ext>
            </a:extLst>
          </p:cNvPr>
          <p:cNvSpPr/>
          <p:nvPr/>
        </p:nvSpPr>
        <p:spPr>
          <a:xfrm>
            <a:off x="742122" y="0"/>
            <a:ext cx="4950756" cy="4129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Carcinoma mucinoso peritoneal de alto grau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8A619462-0F36-717B-FB0A-53B88BC25747}"/>
              </a:ext>
            </a:extLst>
          </p:cNvPr>
          <p:cNvSpPr/>
          <p:nvPr/>
        </p:nvSpPr>
        <p:spPr>
          <a:xfrm>
            <a:off x="689114" y="6462649"/>
            <a:ext cx="7235686" cy="4129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ysClr val="windowText" lastClr="000000"/>
                </a:solidFill>
              </a:rPr>
              <a:t>Glândulas </a:t>
            </a:r>
            <a:r>
              <a:rPr lang="pt-BR" sz="2200" b="1" dirty="0" err="1">
                <a:solidFill>
                  <a:sysClr val="windowText" lastClr="000000"/>
                </a:solidFill>
              </a:rPr>
              <a:t>infiltrativas</a:t>
            </a:r>
            <a:r>
              <a:rPr lang="pt-BR" sz="2200" b="1" dirty="0">
                <a:solidFill>
                  <a:sysClr val="windowText" lastClr="000000"/>
                </a:solidFill>
              </a:rPr>
              <a:t> com </a:t>
            </a:r>
            <a:r>
              <a:rPr lang="pt-BR" sz="2200" b="1" dirty="0" err="1">
                <a:solidFill>
                  <a:sysClr val="windowText" lastClr="000000"/>
                </a:solidFill>
              </a:rPr>
              <a:t>desmoplasia</a:t>
            </a:r>
            <a:r>
              <a:rPr lang="pt-BR" sz="2200" b="1" dirty="0">
                <a:solidFill>
                  <a:sysClr val="windowText" lastClr="000000"/>
                </a:solidFill>
              </a:rPr>
              <a:t> (não é baixo grau)</a:t>
            </a:r>
          </a:p>
        </p:txBody>
      </p:sp>
    </p:spTree>
    <p:extLst>
      <p:ext uri="{BB962C8B-B14F-4D97-AF65-F5344CB8AC3E}">
        <p14:creationId xmlns:p14="http://schemas.microsoft.com/office/powerpoint/2010/main" val="10491240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3552CB9-69C4-344E-BAA7-7207B11D8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071" y="62505"/>
            <a:ext cx="9011479" cy="6745038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0D11005F-67D8-90B0-6EE8-37F60F76040F}"/>
              </a:ext>
            </a:extLst>
          </p:cNvPr>
          <p:cNvSpPr/>
          <p:nvPr/>
        </p:nvSpPr>
        <p:spPr>
          <a:xfrm>
            <a:off x="742122" y="0"/>
            <a:ext cx="4931092" cy="5112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Carcinoma mucinoso peritoneal de alto grau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5F63DD4C-3EAD-FAC7-AFE0-B55D8BA9ADB3}"/>
              </a:ext>
            </a:extLst>
          </p:cNvPr>
          <p:cNvSpPr/>
          <p:nvPr/>
        </p:nvSpPr>
        <p:spPr>
          <a:xfrm>
            <a:off x="799071" y="6359873"/>
            <a:ext cx="9011480" cy="5112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Células em anel de sinete em lagos de mucina</a:t>
            </a:r>
            <a:r>
              <a:rPr lang="pt-BR" b="1" dirty="0">
                <a:solidFill>
                  <a:sysClr val="windowText" lastClr="000000"/>
                </a:solidFill>
                <a:latin typeface="Calibri" panose="020F0502020204030204"/>
              </a:rPr>
              <a:t> - 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não é característica de doença de baixo grau</a:t>
            </a:r>
          </a:p>
        </p:txBody>
      </p:sp>
    </p:spTree>
    <p:extLst>
      <p:ext uri="{BB962C8B-B14F-4D97-AF65-F5344CB8AC3E}">
        <p14:creationId xmlns:p14="http://schemas.microsoft.com/office/powerpoint/2010/main" val="30005709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0700" y="1822828"/>
            <a:ext cx="11150600" cy="3407931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83458" y="349452"/>
            <a:ext cx="6430297" cy="810754"/>
          </a:xfrm>
        </p:spPr>
        <p:txBody>
          <a:bodyPr/>
          <a:lstStyle/>
          <a:p>
            <a:r>
              <a:rPr lang="pt-BR" dirty="0"/>
              <a:t>Células em anel de sinete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68ED594-172F-F13E-E0FD-419572BB1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457" y="1616182"/>
            <a:ext cx="11488994" cy="2287401"/>
          </a:xfrm>
          <a:prstGeom prst="rect">
            <a:avLst/>
          </a:prstGeom>
        </p:spPr>
      </p:pic>
      <p:sp>
        <p:nvSpPr>
          <p:cNvPr id="7" name="Espaço Reservado para Texto 1">
            <a:extLst>
              <a:ext uri="{FF2B5EF4-FFF2-40B4-BE49-F238E27FC236}">
                <a16:creationId xmlns:a16="http://schemas.microsoft.com/office/drawing/2014/main" id="{618F2B45-61FF-327C-AE59-6B773BB33FAA}"/>
              </a:ext>
            </a:extLst>
          </p:cNvPr>
          <p:cNvSpPr txBox="1">
            <a:spLocks/>
          </p:cNvSpPr>
          <p:nvPr/>
        </p:nvSpPr>
        <p:spPr>
          <a:xfrm>
            <a:off x="281877" y="3955367"/>
            <a:ext cx="12021538" cy="8083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200" b="1" i="1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* 63% dos casos tinham&gt; 95% de células em anel de sinete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200" b="1" i="1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* 30% dos casos tinham 50-95% de células em anel de sinete	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2D184B1-9908-5A18-8DA7-8297B97C6471}"/>
              </a:ext>
            </a:extLst>
          </p:cNvPr>
          <p:cNvSpPr txBox="1"/>
          <p:nvPr/>
        </p:nvSpPr>
        <p:spPr>
          <a:xfrm>
            <a:off x="850900" y="5001100"/>
            <a:ext cx="923699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células em anel de sinete estiverem presentes, classifique como de alto grau e mencione isso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84AFDD4-ED13-25D6-5E6C-B7236027D711}"/>
              </a:ext>
            </a:extLst>
          </p:cNvPr>
          <p:cNvSpPr txBox="1"/>
          <p:nvPr/>
        </p:nvSpPr>
        <p:spPr>
          <a:xfrm>
            <a:off x="7059560" y="6139216"/>
            <a:ext cx="41140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Davison, et al. Mod Pathol 2014; 27: 1521-1539</a:t>
            </a:r>
            <a:endParaRPr kumimoji="0" lang="pt-BR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3180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83458" y="349452"/>
            <a:ext cx="8141110" cy="810754"/>
          </a:xfrm>
        </p:spPr>
        <p:txBody>
          <a:bodyPr/>
          <a:lstStyle/>
          <a:p>
            <a:r>
              <a:rPr lang="pt-BR" dirty="0"/>
              <a:t>Neoplasia mucinosa peritoneal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9" name="Espaço Reservado para Texto 1">
            <a:extLst>
              <a:ext uri="{FF2B5EF4-FFF2-40B4-BE49-F238E27FC236}">
                <a16:creationId xmlns:a16="http://schemas.microsoft.com/office/drawing/2014/main" id="{E32CE58C-007B-E1F3-3893-0BB1E1EFD166}"/>
              </a:ext>
            </a:extLst>
          </p:cNvPr>
          <p:cNvSpPr txBox="1">
            <a:spLocks/>
          </p:cNvSpPr>
          <p:nvPr/>
        </p:nvSpPr>
        <p:spPr>
          <a:xfrm>
            <a:off x="285134" y="2529368"/>
            <a:ext cx="11162283" cy="1799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“Doença peritoneal que se desenvolve a partir de outros tipos de tumor geralmente mostram características citológicas de alto grau, seguem um curso clínico mais agressivo e não responde bem ao tratamento </a:t>
            </a: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citorredutor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”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F3D6BAA-B239-6FBB-3354-370931DDAAF5}"/>
              </a:ext>
            </a:extLst>
          </p:cNvPr>
          <p:cNvSpPr txBox="1"/>
          <p:nvPr/>
        </p:nvSpPr>
        <p:spPr>
          <a:xfrm>
            <a:off x="973393" y="6116116"/>
            <a:ext cx="117593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i="1" dirty="0"/>
              <a:t>Carr NJ, Finch J, </a:t>
            </a:r>
            <a:r>
              <a:rPr lang="pt-BR" sz="1400" i="1" dirty="0" err="1"/>
              <a:t>Ilesley</a:t>
            </a:r>
            <a:r>
              <a:rPr lang="pt-BR" sz="1400" i="1" dirty="0"/>
              <a:t> IC, et al. </a:t>
            </a:r>
            <a:r>
              <a:rPr lang="pt-BR" sz="1400" i="1" dirty="0" err="1"/>
              <a:t>Pathology</a:t>
            </a:r>
            <a:r>
              <a:rPr lang="pt-BR" sz="1400" i="1" dirty="0"/>
              <a:t> and </a:t>
            </a:r>
            <a:r>
              <a:rPr lang="pt-BR" sz="1400" i="1" dirty="0" err="1"/>
              <a:t>prognosis</a:t>
            </a:r>
            <a:r>
              <a:rPr lang="pt-BR" sz="1400" i="1" dirty="0"/>
              <a:t> in </a:t>
            </a:r>
            <a:r>
              <a:rPr lang="pt-BR" sz="1400" i="1" dirty="0" err="1"/>
              <a:t>pseudomyxoma</a:t>
            </a:r>
            <a:r>
              <a:rPr lang="pt-BR" sz="1400" i="1" dirty="0"/>
              <a:t> peritonei: a review </a:t>
            </a:r>
            <a:r>
              <a:rPr lang="pt-BR" sz="1400" i="1" dirty="0" err="1"/>
              <a:t>of</a:t>
            </a:r>
            <a:r>
              <a:rPr lang="pt-BR" sz="1400" i="1" dirty="0"/>
              <a:t> 274 cases. J Clin </a:t>
            </a:r>
            <a:r>
              <a:rPr lang="pt-BR" sz="1400" i="1" dirty="0" err="1"/>
              <a:t>Pathol</a:t>
            </a:r>
            <a:r>
              <a:rPr lang="pt-BR" sz="1400" i="1" dirty="0"/>
              <a:t>. 2012;65:919–923.</a:t>
            </a:r>
          </a:p>
        </p:txBody>
      </p:sp>
    </p:spTree>
    <p:extLst>
      <p:ext uri="{BB962C8B-B14F-4D97-AF65-F5344CB8AC3E}">
        <p14:creationId xmlns:p14="http://schemas.microsoft.com/office/powerpoint/2010/main" val="16672866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83458" y="349452"/>
            <a:ext cx="8337755" cy="810754"/>
          </a:xfrm>
        </p:spPr>
        <p:txBody>
          <a:bodyPr/>
          <a:lstStyle/>
          <a:p>
            <a:r>
              <a:rPr lang="pt-BR" dirty="0"/>
              <a:t>Neoplasia mucinosa peritoneal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0700" y="1822828"/>
            <a:ext cx="11150600" cy="3407931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O comportamento depende do grau citológico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	</a:t>
            </a:r>
            <a:r>
              <a:rPr lang="pt-BR" sz="2600" b="1" dirty="0">
                <a:solidFill>
                  <a:prstClr val="black"/>
                </a:solidFill>
                <a:latin typeface="Dasa Sans" panose="020B0503020203020204" pitchFamily="34" charset="0"/>
              </a:rPr>
              <a:t>C</a:t>
            </a:r>
            <a:r>
              <a:rPr kumimoji="0" lang="pt-BR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arcinoma</a:t>
            </a: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 mucinoso de baixo grau: 60% em 10 anos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	Carcinoma mucinoso de alto grau: 10% em 10 anos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	Células em anel de sinete: pior prognóstico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Dasa Sans" panose="020B0503020203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“Tumores produtores de mucina com citologia maligna, </a:t>
            </a:r>
            <a:r>
              <a:rPr kumimoji="0" lang="pt-BR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desmoplasia</a:t>
            </a: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, lagos pequenos de mucina, células em anel de sinete infiltrantes podem ser derivados de outros locais, ou de neoplasias de células caliciformes”</a:t>
            </a:r>
          </a:p>
        </p:txBody>
      </p:sp>
    </p:spTree>
    <p:extLst>
      <p:ext uri="{BB962C8B-B14F-4D97-AF65-F5344CB8AC3E}">
        <p14:creationId xmlns:p14="http://schemas.microsoft.com/office/powerpoint/2010/main" val="21156977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Então...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0700" y="1822828"/>
            <a:ext cx="11150600" cy="3722566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2400" b="1" dirty="0" err="1">
                <a:solidFill>
                  <a:prstClr val="black"/>
                </a:solidFill>
                <a:latin typeface="Dasa Sans" panose="020B0503020203020204" pitchFamily="34" charset="0"/>
              </a:rPr>
              <a:t>Pseudomixoma</a:t>
            </a:r>
            <a:r>
              <a:rPr lang="pt-BR" sz="2400" b="1" dirty="0">
                <a:solidFill>
                  <a:prstClr val="black"/>
                </a:solidFill>
                <a:latin typeface="Dasa Sans" panose="020B0503020203020204" pitchFamily="34" charset="0"/>
              </a:rPr>
              <a:t> é um termo clínico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Comportamento relacionado ao grau histológico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2400" b="1" dirty="0">
                <a:solidFill>
                  <a:prstClr val="black"/>
                </a:solidFill>
                <a:latin typeface="Dasa Sans" panose="020B0503020203020204" pitchFamily="34" charset="0"/>
              </a:rPr>
              <a:t>G1: Cirurgia </a:t>
            </a:r>
            <a:r>
              <a:rPr lang="pt-BR" sz="2400" b="1" dirty="0" err="1">
                <a:solidFill>
                  <a:prstClr val="black"/>
                </a:solidFill>
                <a:latin typeface="Dasa Sans" panose="020B0503020203020204" pitchFamily="34" charset="0"/>
              </a:rPr>
              <a:t>citorredutora</a:t>
            </a:r>
            <a:r>
              <a:rPr lang="pt-BR" sz="2400" b="1" dirty="0">
                <a:solidFill>
                  <a:prstClr val="black"/>
                </a:solidFill>
                <a:latin typeface="Dasa Sans" panose="020B0503020203020204" pitchFamily="34" charset="0"/>
              </a:rPr>
              <a:t> e HIPEC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G2-G3: QT sistêmica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2400" b="1" dirty="0">
                <a:solidFill>
                  <a:prstClr val="black"/>
                </a:solidFill>
                <a:latin typeface="Dasa Sans" panose="020B0503020203020204" pitchFamily="34" charset="0"/>
              </a:rPr>
              <a:t>	</a:t>
            </a:r>
            <a:r>
              <a:rPr lang="pt-BR" sz="2400" b="1" dirty="0">
                <a:solidFill>
                  <a:schemeClr val="accent5">
                    <a:lumMod val="75000"/>
                  </a:schemeClr>
                </a:solidFill>
                <a:latin typeface="Dasa Sans" panose="020B0503020203020204" pitchFamily="34" charset="0"/>
              </a:rPr>
              <a:t>Extensão da doença é importante!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Controvérsias em torno da </a:t>
            </a: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nomenc</a:t>
            </a:r>
            <a:r>
              <a:rPr lang="pt-BR" sz="2400" b="1" dirty="0" err="1">
                <a:solidFill>
                  <a:prstClr val="black"/>
                </a:solidFill>
                <a:latin typeface="Dasa Sans" panose="020B0503020203020204" pitchFamily="34" charset="0"/>
              </a:rPr>
              <a:t>latura</a:t>
            </a:r>
            <a:endParaRPr lang="pt-BR" sz="2400" b="1" dirty="0">
              <a:solidFill>
                <a:prstClr val="black"/>
              </a:solidFill>
              <a:latin typeface="Dasa Sans" panose="020B0503020203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	Confusão entre </a:t>
            </a:r>
            <a:r>
              <a:rPr lang="pt-BR" sz="2400" b="1" dirty="0">
                <a:solidFill>
                  <a:schemeClr val="accent5">
                    <a:lumMod val="75000"/>
                  </a:schemeClr>
                </a:solidFill>
                <a:latin typeface="Dasa Sans" panose="020B0503020203020204" pitchFamily="34" charset="0"/>
              </a:rPr>
              <a:t>patologistas e clínicos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Dasa Sans" panose="020B0503020203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3293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9526" y="2028109"/>
            <a:ext cx="10350151" cy="2325124"/>
          </a:xfrm>
        </p:spPr>
        <p:txBody>
          <a:bodyPr/>
          <a:lstStyle/>
          <a:p>
            <a:r>
              <a:rPr lang="pt-BR" sz="6000" dirty="0"/>
              <a:t>Lesões mucinosas confinadas ao apêndice e </a:t>
            </a:r>
            <a:r>
              <a:rPr lang="pt-BR" sz="6000" dirty="0" err="1"/>
              <a:t>periapêndice</a:t>
            </a:r>
            <a:endParaRPr lang="pt-BR" sz="6000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19526" y="3556820"/>
            <a:ext cx="6440129" cy="59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28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Neoplasias Mucinosas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Apendicectomia incidental durante a cirurgia ginecológica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Apêndice macroscopicamente normal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/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/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C89CF77-10A1-E077-6C18-68E0D7FDE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907" y="2569688"/>
            <a:ext cx="5466052" cy="3848733"/>
          </a:xfrm>
          <a:prstGeom prst="rect">
            <a:avLst/>
          </a:prstGeom>
        </p:spPr>
      </p:pic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615A8572-8F23-4198-4EAA-70FA510CA378}"/>
              </a:ext>
            </a:extLst>
          </p:cNvPr>
          <p:cNvSpPr/>
          <p:nvPr/>
        </p:nvSpPr>
        <p:spPr>
          <a:xfrm>
            <a:off x="1012379" y="6338534"/>
            <a:ext cx="5251107" cy="1597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Neoplasia mucinosa com arquitetura 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viliforme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4217E16-B5A3-574A-F9DC-B2BAF23FA67C}"/>
              </a:ext>
            </a:extLst>
          </p:cNvPr>
          <p:cNvSpPr txBox="1"/>
          <p:nvPr/>
        </p:nvSpPr>
        <p:spPr>
          <a:xfrm>
            <a:off x="7384026" y="6169994"/>
            <a:ext cx="44933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Arch </a:t>
            </a:r>
            <a:r>
              <a:rPr kumimoji="0" lang="pt-BR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Pathol</a:t>
            </a:r>
            <a:r>
              <a:rPr kumimoji="0" lang="pt-B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</a:t>
            </a:r>
            <a:r>
              <a:rPr kumimoji="0" lang="pt-B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Med. 2011;135:1261–1268; </a:t>
            </a:r>
          </a:p>
        </p:txBody>
      </p:sp>
    </p:spTree>
    <p:extLst>
      <p:ext uri="{BB962C8B-B14F-4D97-AF65-F5344CB8AC3E}">
        <p14:creationId xmlns:p14="http://schemas.microsoft.com/office/powerpoint/2010/main" val="2245375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Neoplasias Mucinosas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FE2EE92-48FA-1086-A1F1-965356C57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140" y="1341275"/>
            <a:ext cx="4149969" cy="523364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306BA8B-1421-0F19-F5F0-5A76314A1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1012" y="1365907"/>
            <a:ext cx="4149968" cy="5221325"/>
          </a:xfrm>
          <a:prstGeom prst="rect">
            <a:avLst/>
          </a:prstGeom>
        </p:spPr>
      </p:pic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65BC45DE-156F-8820-F3BE-DC1F56412592}"/>
              </a:ext>
            </a:extLst>
          </p:cNvPr>
          <p:cNvSpPr/>
          <p:nvPr/>
        </p:nvSpPr>
        <p:spPr>
          <a:xfrm>
            <a:off x="855407" y="6251283"/>
            <a:ext cx="2428568" cy="3236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Predomínio baixo grau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4E183B89-D0BB-9AD7-7A87-8FD8B8223B8A}"/>
              </a:ext>
            </a:extLst>
          </p:cNvPr>
          <p:cNvSpPr/>
          <p:nvPr/>
        </p:nvSpPr>
        <p:spPr>
          <a:xfrm>
            <a:off x="5524160" y="6269374"/>
            <a:ext cx="4223671" cy="3256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Algumas áreas complexas com mais atipia</a:t>
            </a:r>
          </a:p>
        </p:txBody>
      </p:sp>
    </p:spTree>
    <p:extLst>
      <p:ext uri="{BB962C8B-B14F-4D97-AF65-F5344CB8AC3E}">
        <p14:creationId xmlns:p14="http://schemas.microsoft.com/office/powerpoint/2010/main" val="4285461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9526" y="2726200"/>
            <a:ext cx="10350151" cy="810754"/>
          </a:xfrm>
        </p:spPr>
        <p:txBody>
          <a:bodyPr/>
          <a:lstStyle/>
          <a:p>
            <a:r>
              <a:rPr lang="pt-BR" sz="8000" dirty="0"/>
              <a:t>Neoplasias Mucinosas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19526" y="3429000"/>
            <a:ext cx="6440129" cy="59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506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Opções diagnósticas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6100" y="1557358"/>
            <a:ext cx="11150600" cy="3103131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Tumor mucinoso do apêndice confinado a mucosa com algumas áreas </a:t>
            </a:r>
            <a:r>
              <a:rPr lang="pt-BR" sz="2400" b="1" dirty="0">
                <a:solidFill>
                  <a:prstClr val="black"/>
                </a:solidFill>
                <a:latin typeface="Dasa Sans" panose="020B0503020203020204" pitchFamily="34" charset="0"/>
              </a:rPr>
              <a:t>de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 mais atipia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	Adenoma/cistadenoma mucinoso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	</a:t>
            </a: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Cistadenocarcinoma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 mucinoso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	Neoplasia mucinosa apendicecal de baixo grau (LAMN)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	Tumor mucinoso de potencial maligno incerto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	Neoplasia mucinosa apendicecal de alto grau (HAMN)</a:t>
            </a:r>
          </a:p>
        </p:txBody>
      </p:sp>
    </p:spTree>
    <p:extLst>
      <p:ext uri="{BB962C8B-B14F-4D97-AF65-F5344CB8AC3E}">
        <p14:creationId xmlns:p14="http://schemas.microsoft.com/office/powerpoint/2010/main" val="39116234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  <p:custDataLst>
              <p:custData r:id="rId1"/>
            </p:custDataLst>
          </p:nvPr>
        </p:nvSpPr>
        <p:spPr/>
        <p:txBody>
          <a:bodyPr/>
          <a:lstStyle/>
          <a:p>
            <a:r>
              <a:rPr lang="pt-BR" dirty="0"/>
              <a:t>PSOG e OMS 2019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6100" y="1557359"/>
            <a:ext cx="11150600" cy="3299776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Adenoma x LAMN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Elimina o adenoma mucinoso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Critérios para LAMN expandida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Qualquer tumor mucinoso classificado como LAMN ou pior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Adenoma restrito a tubular convencional e adenomas vilosos do apêndice (incomum)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asa Sans" panose="020B0503020203020204" pitchFamily="34" charset="0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9048FF0-965E-CF6F-8864-1E338540829D}"/>
              </a:ext>
            </a:extLst>
          </p:cNvPr>
          <p:cNvSpPr txBox="1"/>
          <p:nvPr/>
        </p:nvSpPr>
        <p:spPr>
          <a:xfrm>
            <a:off x="6491712" y="6086929"/>
            <a:ext cx="51300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Carr, et al.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Histopathology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2017; 71(6): 847-858.</a:t>
            </a:r>
          </a:p>
        </p:txBody>
      </p:sp>
    </p:spTree>
    <p:extLst>
      <p:ext uri="{BB962C8B-B14F-4D97-AF65-F5344CB8AC3E}">
        <p14:creationId xmlns:p14="http://schemas.microsoft.com/office/powerpoint/2010/main" val="23082768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Adenoma – alguns pontos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6100" y="1557358"/>
            <a:ext cx="11150600" cy="3624241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Apresentam atipia variável em todo trato gastrintestinal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Displasia de baixo grau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Displasia de alto grau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Sem risco de recorrência ou metástase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Lesões confinadas à mucosa do apêndice não estão associadas com risco biológico</a:t>
            </a:r>
          </a:p>
        </p:txBody>
      </p:sp>
    </p:spTree>
    <p:extLst>
      <p:ext uri="{BB962C8B-B14F-4D97-AF65-F5344CB8AC3E}">
        <p14:creationId xmlns:p14="http://schemas.microsoft.com/office/powerpoint/2010/main" val="15946369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Adenoma mucinoso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6100" y="1557359"/>
            <a:ext cx="11150600" cy="3152294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 Bold" panose="020F0702030404030204" pitchFamily="34" charset="0"/>
                <a:cs typeface="Times New Roman" panose="02020603050405020304" pitchFamily="18" charset="0"/>
              </a:rPr>
              <a:t>Neoplasia limitada à mucosa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 Bold" panose="020F0702030404030204" pitchFamily="34" charset="0"/>
                <a:cs typeface="Times New Roman" panose="02020603050405020304" pitchFamily="18" charset="0"/>
              </a:rPr>
              <a:t>Frequentemente dilatado devido ao acúmulo de mucina (cistadenoma)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 Bold" panose="020F0702030404030204" pitchFamily="34" charset="0"/>
                <a:cs typeface="Times New Roman" panose="02020603050405020304" pitchFamily="18" charset="0"/>
              </a:rPr>
              <a:t>Epitélio com atipia citológica de baixo ou alto grau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 Bold" panose="020F0702030404030204" pitchFamily="34" charset="0"/>
                <a:cs typeface="Times New Roman" panose="02020603050405020304" pitchFamily="18" charset="0"/>
              </a:rPr>
              <a:t>Epitélio pode ser achatado ou ondulado, ou com vilos e papilas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 Bold" panose="020F0702030404030204" pitchFamily="34" charset="0"/>
                <a:cs typeface="Times New Roman" panose="02020603050405020304" pitchFamily="18" charset="0"/>
              </a:rPr>
              <a:t>Sem mucina fora do apêndice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 Bold" panose="020F0702030404030204" pitchFamily="34" charset="0"/>
                <a:cs typeface="Times New Roman" panose="02020603050405020304" pitchFamily="18" charset="0"/>
              </a:rPr>
              <a:t>Uniformemente benigno</a:t>
            </a:r>
          </a:p>
        </p:txBody>
      </p:sp>
    </p:spTree>
    <p:extLst>
      <p:ext uri="{BB962C8B-B14F-4D97-AF65-F5344CB8AC3E}">
        <p14:creationId xmlns:p14="http://schemas.microsoft.com/office/powerpoint/2010/main" val="2720904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Adenomas do apêndice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6144" y="1898213"/>
            <a:ext cx="5968181" cy="4312499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Em outra parte do trato gastrointestinal, o adenoma está confinado a membrana basal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asa Sans" panose="020B0503020203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Pode ser difícil ter certeza que a lesão está confinada à mucosa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asa Sans" panose="020B0503020203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Lâmina própria sempre diminuiu em adenomas mucinosos e </a:t>
            </a: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LAMNs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asa Sans" panose="020B0503020203020204" pitchFamily="34" charset="0"/>
              <a:ea typeface="+mn-ea"/>
              <a:cs typeface="+mn-cs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55FCC89-907F-F869-1A14-068C7110A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4111" y="1160206"/>
            <a:ext cx="4635690" cy="5080442"/>
          </a:xfrm>
          <a:prstGeom prst="rect">
            <a:avLst/>
          </a:prstGeom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9CBCB9B4-F2C5-C16B-B634-D3DA17A8DB13}"/>
              </a:ext>
            </a:extLst>
          </p:cNvPr>
          <p:cNvSpPr/>
          <p:nvPr/>
        </p:nvSpPr>
        <p:spPr>
          <a:xfrm>
            <a:off x="6440128" y="2133598"/>
            <a:ext cx="1828801" cy="5309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Lâmina própria</a:t>
            </a:r>
          </a:p>
        </p:txBody>
      </p:sp>
    </p:spTree>
    <p:extLst>
      <p:ext uri="{BB962C8B-B14F-4D97-AF65-F5344CB8AC3E}">
        <p14:creationId xmlns:p14="http://schemas.microsoft.com/office/powerpoint/2010/main" val="39620604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99D95E8-0424-B47B-38D0-1416ECC1A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158" y="0"/>
            <a:ext cx="8549758" cy="6807543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832E14C1-B3D0-0313-FF65-19E31C7017F7}"/>
              </a:ext>
            </a:extLst>
          </p:cNvPr>
          <p:cNvSpPr/>
          <p:nvPr/>
        </p:nvSpPr>
        <p:spPr>
          <a:xfrm>
            <a:off x="1090157" y="0"/>
            <a:ext cx="7552397" cy="5124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Epitélio proliferativo associado com compressão da lâmina própria</a:t>
            </a:r>
          </a:p>
        </p:txBody>
      </p:sp>
    </p:spTree>
    <p:extLst>
      <p:ext uri="{BB962C8B-B14F-4D97-AF65-F5344CB8AC3E}">
        <p14:creationId xmlns:p14="http://schemas.microsoft.com/office/powerpoint/2010/main" val="25248899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9746BD99-B56D-6235-343F-0BA3F86ADB01}"/>
              </a:ext>
            </a:extLst>
          </p:cNvPr>
          <p:cNvSpPr/>
          <p:nvPr/>
        </p:nvSpPr>
        <p:spPr>
          <a:xfrm>
            <a:off x="8524568" y="186813"/>
            <a:ext cx="3352800" cy="106188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D560071-F09A-3FF6-2C60-C683184C4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5762" y="78658"/>
            <a:ext cx="2237452" cy="64892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339E00A-E9AE-F559-AD37-4302DE8D2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36" y="63504"/>
            <a:ext cx="9006480" cy="6730991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B5360A0B-C423-BFCB-90BB-530BC2CAC24D}"/>
              </a:ext>
            </a:extLst>
          </p:cNvPr>
          <p:cNvSpPr/>
          <p:nvPr/>
        </p:nvSpPr>
        <p:spPr>
          <a:xfrm>
            <a:off x="633436" y="0"/>
            <a:ext cx="4348207" cy="5124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Atrofia e fibrose da lâmina própria</a:t>
            </a:r>
          </a:p>
        </p:txBody>
      </p:sp>
    </p:spTree>
    <p:extLst>
      <p:ext uri="{BB962C8B-B14F-4D97-AF65-F5344CB8AC3E}">
        <p14:creationId xmlns:p14="http://schemas.microsoft.com/office/powerpoint/2010/main" val="22749322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CCA8490-61A3-A803-5A38-98D742CDA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38610"/>
            <a:ext cx="9062671" cy="6768933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2211CDA0-FC94-08DA-A855-AA2A95FB269A}"/>
              </a:ext>
            </a:extLst>
          </p:cNvPr>
          <p:cNvSpPr/>
          <p:nvPr/>
        </p:nvSpPr>
        <p:spPr>
          <a:xfrm>
            <a:off x="714375" y="-11847"/>
            <a:ext cx="6710289" cy="5124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Atrofia e fibrose da lâmina própria, sem tecido linfoide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B3448EB5-9DBE-EA4E-4041-15560FF1B214}"/>
              </a:ext>
            </a:extLst>
          </p:cNvPr>
          <p:cNvSpPr/>
          <p:nvPr/>
        </p:nvSpPr>
        <p:spPr>
          <a:xfrm>
            <a:off x="7655169" y="4079507"/>
            <a:ext cx="2836252" cy="5124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Isto é lâmina própria?</a:t>
            </a:r>
          </a:p>
        </p:txBody>
      </p:sp>
    </p:spTree>
    <p:extLst>
      <p:ext uri="{BB962C8B-B14F-4D97-AF65-F5344CB8AC3E}">
        <p14:creationId xmlns:p14="http://schemas.microsoft.com/office/powerpoint/2010/main" val="7062014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6100" y="1557359"/>
            <a:ext cx="11150600" cy="2985144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T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CB45B3A-E486-C1AC-05DB-6F9FE7ACC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343" y="22551"/>
            <a:ext cx="9068093" cy="6784992"/>
          </a:xfrm>
          <a:prstGeom prst="rect">
            <a:avLst/>
          </a:prstGeom>
        </p:spPr>
      </p:pic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74FF498C-B619-C41C-D597-60D73B2B8A99}"/>
              </a:ext>
            </a:extLst>
          </p:cNvPr>
          <p:cNvSpPr/>
          <p:nvPr/>
        </p:nvSpPr>
        <p:spPr>
          <a:xfrm>
            <a:off x="4713499" y="0"/>
            <a:ext cx="5200355" cy="5124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 lesão ainda está confinada à mucosa?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72AB2D87-57D1-081B-E89F-C734AD322B17}"/>
              </a:ext>
            </a:extLst>
          </p:cNvPr>
          <p:cNvSpPr/>
          <p:nvPr>
            <p:custDataLst>
              <p:custData r:id="rId1"/>
            </p:custDataLst>
          </p:nvPr>
        </p:nvSpPr>
        <p:spPr>
          <a:xfrm>
            <a:off x="466991" y="6317624"/>
            <a:ext cx="6231987" cy="5124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Obliteração de elementos mucosos, atrofia linfoide</a:t>
            </a:r>
          </a:p>
        </p:txBody>
      </p:sp>
    </p:spTree>
    <p:extLst>
      <p:ext uri="{BB962C8B-B14F-4D97-AF65-F5344CB8AC3E}">
        <p14:creationId xmlns:p14="http://schemas.microsoft.com/office/powerpoint/2010/main" val="27395733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1654" y="0"/>
            <a:ext cx="7777317" cy="810754"/>
          </a:xfrm>
        </p:spPr>
        <p:txBody>
          <a:bodyPr/>
          <a:lstStyle/>
          <a:p>
            <a:r>
              <a:rPr lang="pt-BR" dirty="0"/>
              <a:t>Adenoma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ABB56D3-700F-CB0B-91E1-424738CBF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097" y="727588"/>
            <a:ext cx="7475878" cy="4903258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5A433DEC-768C-E746-9C75-F0D13B4B22CC}"/>
              </a:ext>
            </a:extLst>
          </p:cNvPr>
          <p:cNvSpPr txBox="1">
            <a:spLocks/>
          </p:cNvSpPr>
          <p:nvPr/>
        </p:nvSpPr>
        <p:spPr>
          <a:xfrm>
            <a:off x="6312309" y="5569627"/>
            <a:ext cx="7777317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46" rtl="0" eaLnBrk="1" latinLnBrk="0" hangingPunct="1">
              <a:lnSpc>
                <a:spcPts val="6134"/>
              </a:lnSpc>
              <a:spcBef>
                <a:spcPct val="0"/>
              </a:spcBef>
              <a:buNone/>
              <a:defRPr sz="4667" kern="1200" cap="none" baseline="0">
                <a:solidFill>
                  <a:srgbClr val="476559"/>
                </a:solidFill>
                <a:latin typeface="Calibri Bold" panose="020F0702030404030204" pitchFamily="34" charset="0"/>
                <a:ea typeface="+mj-ea"/>
                <a:cs typeface="Calibri Bold" panose="020F0702030404030204" pitchFamily="34" charset="0"/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ts val="613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67" b="0" i="0" u="none" strike="noStrike" kern="1200" cap="none" spc="0" normalizeH="0" baseline="0" noProof="0" dirty="0">
                <a:ln>
                  <a:noFill/>
                </a:ln>
                <a:solidFill>
                  <a:srgbClr val="476559"/>
                </a:solidFill>
                <a:effectLst/>
                <a:uLnTx/>
                <a:uFillTx/>
                <a:latin typeface="Calibri Bold" panose="020F0702030404030204" pitchFamily="34" charset="0"/>
                <a:ea typeface="+mj-ea"/>
                <a:cs typeface="Calibri Bold" panose="020F0702030404030204" pitchFamily="34" charset="0"/>
              </a:rPr>
              <a:t>Neoplasia Mucinosa</a:t>
            </a:r>
          </a:p>
        </p:txBody>
      </p:sp>
    </p:spTree>
    <p:extLst>
      <p:ext uri="{BB962C8B-B14F-4D97-AF65-F5344CB8AC3E}">
        <p14:creationId xmlns:p14="http://schemas.microsoft.com/office/powerpoint/2010/main" val="1092001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8D403B1C-B9CE-B71B-8283-38E4F4352A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0864" y="1497169"/>
            <a:ext cx="8190271" cy="81075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8000" dirty="0">
                <a:solidFill>
                  <a:schemeClr val="accent5">
                    <a:lumMod val="75000"/>
                  </a:schemeClr>
                </a:solidFill>
              </a:rPr>
              <a:t>Por que algo tão pequeno causa tanta confusão?</a:t>
            </a:r>
          </a:p>
        </p:txBody>
      </p:sp>
    </p:spTree>
    <p:extLst>
      <p:ext uri="{BB962C8B-B14F-4D97-AF65-F5344CB8AC3E}">
        <p14:creationId xmlns:p14="http://schemas.microsoft.com/office/powerpoint/2010/main" val="21257612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LAMN x Adenoma mucinoso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0700" y="1822828"/>
            <a:ext cx="11150600" cy="340793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Doença completamente confinada a mucosa do apêndice – curso benigno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sz="2400" b="1" dirty="0">
              <a:solidFill>
                <a:prstClr val="black"/>
              </a:solidFill>
              <a:latin typeface="Dasa Sans" panose="020B0503020203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Rotular lesões que são essencialmente benignas como potencialmente maligna (ou seja, LAMN) parece excessivamente agressivo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sz="2400" b="1" dirty="0">
              <a:solidFill>
                <a:prstClr val="black"/>
              </a:solidFill>
              <a:latin typeface="Dasa Sans" panose="020B0503020203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Coloca o paciente em uma categoria de risco injustificada, quando o peritônio está livre de doenças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9746BD99-B56D-6235-343F-0BA3F86ADB01}"/>
              </a:ext>
            </a:extLst>
          </p:cNvPr>
          <p:cNvSpPr/>
          <p:nvPr/>
        </p:nvSpPr>
        <p:spPr>
          <a:xfrm>
            <a:off x="8524568" y="186813"/>
            <a:ext cx="3352800" cy="106188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D560071-F09A-3FF6-2C60-C683184C4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5762" y="78658"/>
            <a:ext cx="2237452" cy="64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528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491D030A-5F71-DCDB-2698-FA30E7285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679" y="42071"/>
            <a:ext cx="7401365" cy="6773858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61FC142E-EAEA-CBB3-326E-BCB6C55882B3}"/>
              </a:ext>
            </a:extLst>
          </p:cNvPr>
          <p:cNvSpPr/>
          <p:nvPr/>
        </p:nvSpPr>
        <p:spPr>
          <a:xfrm>
            <a:off x="2011400" y="0"/>
            <a:ext cx="7657003" cy="4642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Lâmina própria e muscular da mucosa obliterada - LAMN</a:t>
            </a:r>
          </a:p>
        </p:txBody>
      </p:sp>
    </p:spTree>
    <p:extLst>
      <p:ext uri="{BB962C8B-B14F-4D97-AF65-F5344CB8AC3E}">
        <p14:creationId xmlns:p14="http://schemas.microsoft.com/office/powerpoint/2010/main" val="4379499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6100" y="1557359"/>
            <a:ext cx="11150600" cy="2985144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T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F3606A1-84C5-A0EA-2D96-1476A1C80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6" y="0"/>
            <a:ext cx="12106328" cy="6858000"/>
          </a:xfrm>
          <a:prstGeom prst="rect">
            <a:avLst/>
          </a:prstGeom>
        </p:spPr>
      </p:pic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4ECC85AF-7029-7DF7-EDE1-64E91219E0AC}"/>
              </a:ext>
            </a:extLst>
          </p:cNvPr>
          <p:cNvSpPr/>
          <p:nvPr/>
        </p:nvSpPr>
        <p:spPr>
          <a:xfrm>
            <a:off x="42836" y="0"/>
            <a:ext cx="8324416" cy="4642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LAMN diminuiu lâmina própria e obliterou elementos mucosos</a:t>
            </a:r>
          </a:p>
        </p:txBody>
      </p:sp>
    </p:spTree>
    <p:extLst>
      <p:ext uri="{BB962C8B-B14F-4D97-AF65-F5344CB8AC3E}">
        <p14:creationId xmlns:p14="http://schemas.microsoft.com/office/powerpoint/2010/main" val="21706962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777D4E9F-64FF-4794-8105-5A2CC9AE0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893" y="-9832"/>
            <a:ext cx="9160213" cy="6858000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D91391AE-8F73-DD79-55FC-9E4CAD12CE03}"/>
              </a:ext>
            </a:extLst>
          </p:cNvPr>
          <p:cNvSpPr/>
          <p:nvPr/>
        </p:nvSpPr>
        <p:spPr>
          <a:xfrm>
            <a:off x="1110735" y="-45304"/>
            <a:ext cx="7816262" cy="4642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Implicações práticas: “Adenoma” limitado a lesões tipo </a:t>
            </a:r>
            <a:r>
              <a:rPr kumimoji="0" lang="pt-BR" sz="2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colônico</a:t>
            </a:r>
            <a:endParaRPr kumimoji="0" lang="pt-BR" sz="2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8660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97233261-BA1B-C97C-2072-24DC7A56C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005" y="0"/>
            <a:ext cx="9144000" cy="6858000"/>
          </a:xfrm>
          <a:prstGeom prst="rect">
            <a:avLst/>
          </a:prstGeom>
        </p:spPr>
      </p:pic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280B27B4-F569-78EB-BE00-66D99427C86E}"/>
              </a:ext>
            </a:extLst>
          </p:cNvPr>
          <p:cNvSpPr/>
          <p:nvPr/>
        </p:nvSpPr>
        <p:spPr>
          <a:xfrm>
            <a:off x="1390615" y="0"/>
            <a:ext cx="5477020" cy="4642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LAMN (OMS e PSOG) / Adenoma mucinoso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1D550EC5-0471-9F95-B705-6EBACCE191AE}"/>
              </a:ext>
            </a:extLst>
          </p:cNvPr>
          <p:cNvSpPr/>
          <p:nvPr/>
        </p:nvSpPr>
        <p:spPr>
          <a:xfrm>
            <a:off x="1129137" y="1718130"/>
            <a:ext cx="2155113" cy="4642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Lâmina própria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B1EDFDA7-A7B2-5259-13FB-A3539C97CA53}"/>
              </a:ext>
            </a:extLst>
          </p:cNvPr>
          <p:cNvSpPr/>
          <p:nvPr/>
        </p:nvSpPr>
        <p:spPr>
          <a:xfrm>
            <a:off x="7407018" y="5725737"/>
            <a:ext cx="2814771" cy="5076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Muscular da mucosa</a:t>
            </a:r>
          </a:p>
        </p:txBody>
      </p:sp>
    </p:spTree>
    <p:extLst>
      <p:ext uri="{BB962C8B-B14F-4D97-AF65-F5344CB8AC3E}">
        <p14:creationId xmlns:p14="http://schemas.microsoft.com/office/powerpoint/2010/main" val="8148733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Epitélio mucinoso na margem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  <p:custDataLst>
              <p:custData r:id="rId2"/>
            </p:custDataLst>
          </p:nvPr>
        </p:nvSpPr>
        <p:spPr>
          <a:xfrm>
            <a:off x="520700" y="2022303"/>
            <a:ext cx="11150600" cy="3594746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Não há dados que sugiram que neoplasia mucinosa em mucosa na margem representa risco biológico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Bold" panose="020F0702030404030204" pitchFamily="34" charset="0"/>
              <a:ea typeface="Calibri Bold" panose="020F0702030404030204" pitchFamily="34" charset="0"/>
              <a:cs typeface="Calibri Bold" panose="020F07020304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Não há dados que sugiram que mucina mural acelular (sem epitélio) na margem representa risco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Bold" panose="020F0702030404030204" pitchFamily="34" charset="0"/>
              <a:ea typeface="Calibri Bold" panose="020F0702030404030204" pitchFamily="34" charset="0"/>
              <a:cs typeface="Calibri Bold" panose="020F07020304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Embora exames de imagem para doença peritoneal possam ser de valor, colectomia direita para obtenção de resultado negativo margem não é necessária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CAF44BF-4293-4DCC-8291-1F5D080BD2B4}"/>
              </a:ext>
            </a:extLst>
          </p:cNvPr>
          <p:cNvSpPr txBox="1"/>
          <p:nvPr/>
        </p:nvSpPr>
        <p:spPr>
          <a:xfrm>
            <a:off x="6096000" y="6183141"/>
            <a:ext cx="50931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 err="1"/>
              <a:t>Arnason</a:t>
            </a:r>
            <a:r>
              <a:rPr lang="pt-BR" sz="1600" dirty="0"/>
              <a:t>, et al. Arch </a:t>
            </a:r>
            <a:r>
              <a:rPr lang="pt-BR" sz="1600" dirty="0" err="1"/>
              <a:t>Pathol</a:t>
            </a:r>
            <a:r>
              <a:rPr lang="pt-BR" sz="1600" dirty="0"/>
              <a:t> </a:t>
            </a:r>
            <a:r>
              <a:rPr lang="pt-BR" sz="1600" dirty="0" err="1"/>
              <a:t>Lab</a:t>
            </a:r>
            <a:r>
              <a:rPr lang="pt-BR" sz="1600" dirty="0"/>
              <a:t> Med 2015; 139(4): 518-521.</a:t>
            </a:r>
          </a:p>
        </p:txBody>
      </p:sp>
    </p:spTree>
    <p:extLst>
      <p:ext uri="{BB962C8B-B14F-4D97-AF65-F5344CB8AC3E}">
        <p14:creationId xmlns:p14="http://schemas.microsoft.com/office/powerpoint/2010/main" val="36338185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Então...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0700" y="1822828"/>
            <a:ext cx="11150600" cy="3407931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Lesões limitadas à mucosa (lâmina própria e muscular da mucosa intactas) são benignas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Adenoma mucinoso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24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LAMN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Doença mucosa na margem apendicular não está associado ao risco de recorrência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Não há necessidade de colectomia e estadiamento de linfonodos</a:t>
            </a:r>
          </a:p>
        </p:txBody>
      </p:sp>
    </p:spTree>
    <p:extLst>
      <p:ext uri="{BB962C8B-B14F-4D97-AF65-F5344CB8AC3E}">
        <p14:creationId xmlns:p14="http://schemas.microsoft.com/office/powerpoint/2010/main" val="37993806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9526" y="2028109"/>
            <a:ext cx="10350151" cy="2325124"/>
          </a:xfrm>
        </p:spPr>
        <p:txBody>
          <a:bodyPr/>
          <a:lstStyle/>
          <a:p>
            <a:r>
              <a:rPr lang="pt-BR" sz="6000" dirty="0"/>
              <a:t>Neoplasias mucinosas</a:t>
            </a:r>
            <a:br>
              <a:rPr lang="pt-BR" sz="6000" dirty="0"/>
            </a:br>
            <a:r>
              <a:rPr lang="pt-BR" sz="6000" dirty="0"/>
              <a:t>Outras situações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19526" y="3556820"/>
            <a:ext cx="6440129" cy="59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643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Neoplasias Mucinosas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0700" y="1822828"/>
            <a:ext cx="11150600" cy="3407931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Massa no apêndice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D34F5FE-C79C-55DC-63AC-8CD74660E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8136" y="1596179"/>
            <a:ext cx="6766677" cy="5075008"/>
          </a:xfrm>
          <a:prstGeom prst="rect">
            <a:avLst/>
          </a:prstGeom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9E8288F6-2631-5C0F-1F4F-7F0D18F2E341}"/>
              </a:ext>
            </a:extLst>
          </p:cNvPr>
          <p:cNvSpPr/>
          <p:nvPr/>
        </p:nvSpPr>
        <p:spPr>
          <a:xfrm>
            <a:off x="8106696" y="2290917"/>
            <a:ext cx="2094272" cy="393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 muscular própria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F5ABD968-2E90-DF8E-A88C-B533C82FA2B3}"/>
              </a:ext>
            </a:extLst>
          </p:cNvPr>
          <p:cNvSpPr/>
          <p:nvPr/>
        </p:nvSpPr>
        <p:spPr>
          <a:xfrm>
            <a:off x="4340942" y="6076335"/>
            <a:ext cx="1932744" cy="3441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Neoplasia mucinosa</a:t>
            </a:r>
          </a:p>
        </p:txBody>
      </p:sp>
    </p:spTree>
    <p:extLst>
      <p:ext uri="{BB962C8B-B14F-4D97-AF65-F5344CB8AC3E}">
        <p14:creationId xmlns:p14="http://schemas.microsoft.com/office/powerpoint/2010/main" val="16035057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322FAA1E-75B3-AF27-4B82-744DD0D4A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64" y="78658"/>
            <a:ext cx="8915487" cy="6670807"/>
          </a:xfrm>
          <a:prstGeom prst="rect">
            <a:avLst/>
          </a:prstGeom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90F98BFF-C665-4EB2-C3CF-1B73A3608976}"/>
              </a:ext>
            </a:extLst>
          </p:cNvPr>
          <p:cNvSpPr/>
          <p:nvPr/>
        </p:nvSpPr>
        <p:spPr>
          <a:xfrm>
            <a:off x="825909" y="6145161"/>
            <a:ext cx="3372465" cy="4326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Neoplasia mucinosa </a:t>
            </a:r>
            <a:r>
              <a:rPr kumimoji="0" lang="pt-BR" sz="1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viliforme</a:t>
            </a: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04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Neoplasias Mucinosas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2400" b="1" dirty="0">
                <a:solidFill>
                  <a:prstClr val="black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Morfologia e risco biológico variável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Bold" panose="020F0702030404030204" pitchFamily="34" charset="0"/>
              <a:ea typeface="Calibri Bold" panose="020F0702030404030204" pitchFamily="34" charset="0"/>
              <a:cs typeface="Calibri Bold" panose="020F07020304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2400" b="1" dirty="0">
                <a:solidFill>
                  <a:prstClr val="black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Extremos em risco potencial de metástase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           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Adenocarcinoma de alto grau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2200" b="1" noProof="0" dirty="0">
                <a:solidFill>
                  <a:schemeClr val="accent5">
                    <a:lumMod val="75000"/>
                  </a:schemeClr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          Potencial biológico incerto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200" b="1" i="0" u="none" strike="noStrike" kern="1200" cap="none" spc="0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          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Benignas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5741387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8843ED4F-BEBF-8C2E-FB97-C9722D896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83" y="25228"/>
            <a:ext cx="9098233" cy="6807543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759E3A33-96E5-0346-2251-41248FF75174}"/>
              </a:ext>
            </a:extLst>
          </p:cNvPr>
          <p:cNvSpPr/>
          <p:nvPr/>
        </p:nvSpPr>
        <p:spPr>
          <a:xfrm>
            <a:off x="1287955" y="1042219"/>
            <a:ext cx="7080767" cy="4697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Perda da muscular própria, agregados linfoides, mucina mural</a:t>
            </a:r>
          </a:p>
        </p:txBody>
      </p:sp>
    </p:spTree>
    <p:extLst>
      <p:ext uri="{BB962C8B-B14F-4D97-AF65-F5344CB8AC3E}">
        <p14:creationId xmlns:p14="http://schemas.microsoft.com/office/powerpoint/2010/main" val="37141648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DEE82DCE-676C-F9E8-BE9A-0C23B88F1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06" y="50457"/>
            <a:ext cx="9046810" cy="6757086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31E10081-DEAF-0C0A-48A7-FE5BD89D2C03}"/>
              </a:ext>
            </a:extLst>
          </p:cNvPr>
          <p:cNvSpPr/>
          <p:nvPr/>
        </p:nvSpPr>
        <p:spPr>
          <a:xfrm>
            <a:off x="671765" y="6263147"/>
            <a:ext cx="1958978" cy="4434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Mesoapêndice</a:t>
            </a:r>
          </a:p>
        </p:txBody>
      </p:sp>
    </p:spTree>
    <p:extLst>
      <p:ext uri="{BB962C8B-B14F-4D97-AF65-F5344CB8AC3E}">
        <p14:creationId xmlns:p14="http://schemas.microsoft.com/office/powerpoint/2010/main" val="35017302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  <p:custDataLst>
              <p:custData r:id="rId1"/>
            </p:custDataLst>
          </p:nvPr>
        </p:nvSpPr>
        <p:spPr>
          <a:xfrm>
            <a:off x="520700" y="1822828"/>
            <a:ext cx="11150600" cy="3407931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D129532-93D9-E07C-287A-F6B224F9C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66" y="64768"/>
            <a:ext cx="8976599" cy="6728464"/>
          </a:xfrm>
          <a:prstGeom prst="rect">
            <a:avLst/>
          </a:prstGeom>
        </p:spPr>
      </p:pic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3630D8D6-EDF4-0A20-7593-5B5EA9C1BE9A}"/>
              </a:ext>
            </a:extLst>
          </p:cNvPr>
          <p:cNvSpPr/>
          <p:nvPr/>
        </p:nvSpPr>
        <p:spPr>
          <a:xfrm>
            <a:off x="520700" y="-2901"/>
            <a:ext cx="2320823" cy="4748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Parede do apêndice</a:t>
            </a:r>
          </a:p>
        </p:txBody>
      </p:sp>
    </p:spTree>
    <p:extLst>
      <p:ext uri="{BB962C8B-B14F-4D97-AF65-F5344CB8AC3E}">
        <p14:creationId xmlns:p14="http://schemas.microsoft.com/office/powerpoint/2010/main" val="12962797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LAMN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  <p:custDataLst>
              <p:custData r:id="rId2"/>
            </p:custDataLst>
          </p:nvPr>
        </p:nvSpPr>
        <p:spPr>
          <a:xfrm>
            <a:off x="520700" y="1822828"/>
            <a:ext cx="11150600" cy="3947713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Perda da muscular da mucosa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Fibrose da submucosa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Invasão expansiva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Mucina acelular dissecando a parede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Mucina e/ou células fora do apêndice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Ruptura do apêndice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6103BBD-C273-839D-DC71-A92071AE264C}"/>
              </a:ext>
            </a:extLst>
          </p:cNvPr>
          <p:cNvSpPr txBox="1"/>
          <p:nvPr/>
        </p:nvSpPr>
        <p:spPr>
          <a:xfrm>
            <a:off x="4984954" y="6137158"/>
            <a:ext cx="62680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/>
              <a:t>Carr, et al. in WHO </a:t>
            </a:r>
            <a:r>
              <a:rPr lang="pt-BR" sz="1600" dirty="0" err="1"/>
              <a:t>Classification</a:t>
            </a:r>
            <a:r>
              <a:rPr lang="pt-BR" sz="1600" dirty="0"/>
              <a:t> </a:t>
            </a:r>
            <a:r>
              <a:rPr lang="pt-BR" sz="1600" dirty="0" err="1"/>
              <a:t>of</a:t>
            </a:r>
            <a:r>
              <a:rPr lang="pt-BR" sz="1600" dirty="0"/>
              <a:t> </a:t>
            </a:r>
            <a:r>
              <a:rPr lang="pt-BR" sz="1600" dirty="0" err="1"/>
              <a:t>Tumors</a:t>
            </a:r>
            <a:r>
              <a:rPr lang="pt-BR" sz="1600" dirty="0"/>
              <a:t> </a:t>
            </a:r>
            <a:r>
              <a:rPr lang="pt-BR" sz="1600" dirty="0" err="1"/>
              <a:t>of</a:t>
            </a:r>
            <a:r>
              <a:rPr lang="pt-BR" sz="1600" dirty="0"/>
              <a:t> </a:t>
            </a:r>
            <a:r>
              <a:rPr lang="pt-BR" sz="1600" dirty="0" err="1"/>
              <a:t>the</a:t>
            </a:r>
            <a:r>
              <a:rPr lang="pt-BR" sz="1600" dirty="0"/>
              <a:t> </a:t>
            </a:r>
            <a:r>
              <a:rPr lang="pt-BR" sz="1600" dirty="0" err="1"/>
              <a:t>Digestive</a:t>
            </a:r>
            <a:r>
              <a:rPr lang="pt-BR" sz="1600" dirty="0"/>
              <a:t> System, 2019</a:t>
            </a:r>
          </a:p>
        </p:txBody>
      </p:sp>
    </p:spTree>
    <p:extLst>
      <p:ext uri="{BB962C8B-B14F-4D97-AF65-F5344CB8AC3E}">
        <p14:creationId xmlns:p14="http://schemas.microsoft.com/office/powerpoint/2010/main" val="6254469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Opções diagnósticas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  <p:custDataLst>
              <p:custData r:id="rId2"/>
            </p:custDataLst>
          </p:nvPr>
        </p:nvSpPr>
        <p:spPr>
          <a:xfrm>
            <a:off x="520700" y="1822828"/>
            <a:ext cx="11150600" cy="3407931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Tumor mucinoso do apêndice com mucina na parede, mucina no </a:t>
            </a: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mesoapêndice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; não está claro se há epitélio mural também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	Adenoma mucinoso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	Neoplasia mucinosa do apêndice de baixo grau (LAMN)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	Adenocarcinoma mucinoso de baixo grau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61643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D4745064-101F-ED2E-ECB7-B07F242F8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124" y="78658"/>
            <a:ext cx="8952792" cy="6706629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D75B5066-28D8-89B4-76C1-31CF9117615A}"/>
              </a:ext>
            </a:extLst>
          </p:cNvPr>
          <p:cNvSpPr/>
          <p:nvPr/>
        </p:nvSpPr>
        <p:spPr>
          <a:xfrm>
            <a:off x="687124" y="0"/>
            <a:ext cx="8114480" cy="5265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Considerar LAMN quando a lesão não está claramente confinada a mucosa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64449CD4-987F-A960-2170-9E9154208D2D}"/>
              </a:ext>
            </a:extLst>
          </p:cNvPr>
          <p:cNvSpPr/>
          <p:nvPr/>
        </p:nvSpPr>
        <p:spPr>
          <a:xfrm>
            <a:off x="609600" y="6337538"/>
            <a:ext cx="8429078" cy="4418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Não tem certeza de onde está em relação às camadas da parede do apêndice</a:t>
            </a:r>
          </a:p>
        </p:txBody>
      </p:sp>
    </p:spTree>
    <p:extLst>
      <p:ext uri="{BB962C8B-B14F-4D97-AF65-F5344CB8AC3E}">
        <p14:creationId xmlns:p14="http://schemas.microsoft.com/office/powerpoint/2010/main" val="10845555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BB14BE9B-F5C8-CAA1-66A5-DBB5FC6E5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73" y="0"/>
            <a:ext cx="9148143" cy="6832772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297B2F02-ABFA-C53D-5686-8857D217D18F}"/>
              </a:ext>
            </a:extLst>
          </p:cNvPr>
          <p:cNvSpPr/>
          <p:nvPr/>
        </p:nvSpPr>
        <p:spPr>
          <a:xfrm>
            <a:off x="491773" y="0"/>
            <a:ext cx="7413362" cy="40312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Considerar LAMN quando a lesão não está claramente confinada a mucosa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F05ADC2C-EB36-7D11-E60F-38F340A9B983}"/>
              </a:ext>
            </a:extLst>
          </p:cNvPr>
          <p:cNvSpPr/>
          <p:nvPr/>
        </p:nvSpPr>
        <p:spPr>
          <a:xfrm>
            <a:off x="491773" y="6429648"/>
            <a:ext cx="4153448" cy="4031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Isto ainda está confinado à mucosa?</a:t>
            </a:r>
          </a:p>
        </p:txBody>
      </p:sp>
    </p:spTree>
    <p:extLst>
      <p:ext uri="{BB962C8B-B14F-4D97-AF65-F5344CB8AC3E}">
        <p14:creationId xmlns:p14="http://schemas.microsoft.com/office/powerpoint/2010/main" val="108526645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83033711-8DCA-7989-89CF-E2B2A2047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52" y="25228"/>
            <a:ext cx="9104991" cy="6832772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FE252348-6737-77D0-AC75-02236DACE900}"/>
              </a:ext>
            </a:extLst>
          </p:cNvPr>
          <p:cNvSpPr/>
          <p:nvPr/>
        </p:nvSpPr>
        <p:spPr>
          <a:xfrm>
            <a:off x="511588" y="5751871"/>
            <a:ext cx="4459459" cy="4720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Isto ainda está confinado à mucosa?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DE97F07E-A15B-4D78-058F-54C15E3E977B}"/>
              </a:ext>
            </a:extLst>
          </p:cNvPr>
          <p:cNvSpPr/>
          <p:nvPr/>
        </p:nvSpPr>
        <p:spPr>
          <a:xfrm>
            <a:off x="5331420" y="6439539"/>
            <a:ext cx="4869548" cy="4184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LAMN é a melhor opção nesta situação</a:t>
            </a:r>
          </a:p>
        </p:txBody>
      </p:sp>
    </p:spTree>
    <p:extLst>
      <p:ext uri="{BB962C8B-B14F-4D97-AF65-F5344CB8AC3E}">
        <p14:creationId xmlns:p14="http://schemas.microsoft.com/office/powerpoint/2010/main" val="191812531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E50B5AC-FF13-0FBE-2D23-344349FB7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351" y="50396"/>
            <a:ext cx="8998936" cy="6757208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E75CEB6D-4C65-675E-713A-8358878C8BE8}"/>
              </a:ext>
            </a:extLst>
          </p:cNvPr>
          <p:cNvSpPr/>
          <p:nvPr/>
        </p:nvSpPr>
        <p:spPr>
          <a:xfrm>
            <a:off x="442453" y="19074"/>
            <a:ext cx="9353310" cy="5265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Não usar adenoma quando expansivo,  crescimento semelhante a um divertículo está presente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F7D54379-9EED-D18F-1F47-E5BE3371E55D}"/>
              </a:ext>
            </a:extLst>
          </p:cNvPr>
          <p:cNvSpPr/>
          <p:nvPr/>
        </p:nvSpPr>
        <p:spPr>
          <a:xfrm>
            <a:off x="5643716" y="6390968"/>
            <a:ext cx="4162571" cy="44795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LAMN é a melhor opção nesta situação</a:t>
            </a:r>
          </a:p>
        </p:txBody>
      </p:sp>
    </p:spTree>
    <p:extLst>
      <p:ext uri="{BB962C8B-B14F-4D97-AF65-F5344CB8AC3E}">
        <p14:creationId xmlns:p14="http://schemas.microsoft.com/office/powerpoint/2010/main" val="170772009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9B546E26-6C0C-EEBD-CDBE-E48B624CF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99" y="45163"/>
            <a:ext cx="9023564" cy="6767673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9AC07A3B-020C-808E-9AB0-9DFCCD56940E}"/>
              </a:ext>
            </a:extLst>
          </p:cNvPr>
          <p:cNvSpPr/>
          <p:nvPr/>
        </p:nvSpPr>
        <p:spPr>
          <a:xfrm>
            <a:off x="1671484" y="0"/>
            <a:ext cx="8124278" cy="4719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Não usar adenoma quando crescimento semelhante a um divertículo está presente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B019B2CE-BC5F-3071-02DF-A835C034D9AD}"/>
              </a:ext>
            </a:extLst>
          </p:cNvPr>
          <p:cNvSpPr/>
          <p:nvPr/>
        </p:nvSpPr>
        <p:spPr>
          <a:xfrm>
            <a:off x="422721" y="6386052"/>
            <a:ext cx="4869548" cy="4719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LAMN é a melhor opção nesta situação</a:t>
            </a:r>
          </a:p>
        </p:txBody>
      </p:sp>
    </p:spTree>
    <p:extLst>
      <p:ext uri="{BB962C8B-B14F-4D97-AF65-F5344CB8AC3E}">
        <p14:creationId xmlns:p14="http://schemas.microsoft.com/office/powerpoint/2010/main" val="819922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Neoplasias Mucinosas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2400" b="1" dirty="0">
                <a:solidFill>
                  <a:prstClr val="black"/>
                </a:solidFill>
                <a:latin typeface="Dasa Sans" panose="020B0503020203020204" pitchFamily="34" charset="0"/>
              </a:rPr>
              <a:t>OMS (2019): Neoplasia mucinosa de baixo grau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	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Termo muito abrangente / simplificação da classificação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2400" b="1" dirty="0">
                <a:solidFill>
                  <a:schemeClr val="accent5">
                    <a:lumMod val="75000"/>
                  </a:schemeClr>
                </a:solidFill>
                <a:latin typeface="Dasa Sans" panose="020B0503020203020204" pitchFamily="34" charset="0"/>
              </a:rPr>
              <a:t>	Confusão entre patologistas, clínicos e pacientes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Dasa Sans" panose="020B0503020203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asa Sans" panose="020B0503020203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Abordagem prática das neoplasias mucinosas com seu risco biológico</a:t>
            </a:r>
          </a:p>
          <a:p>
            <a:endParaRPr lang="pt-BR" dirty="0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9746BD99-B56D-6235-343F-0BA3F86ADB01}"/>
              </a:ext>
            </a:extLst>
          </p:cNvPr>
          <p:cNvSpPr/>
          <p:nvPr/>
        </p:nvSpPr>
        <p:spPr>
          <a:xfrm>
            <a:off x="8524568" y="186813"/>
            <a:ext cx="3352800" cy="106188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D560071-F09A-3FF6-2C60-C683184C4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5762" y="78658"/>
            <a:ext cx="2237452" cy="64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952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D4A5A5F-C9C9-C5F8-4FCD-AEFB8641D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44" y="58103"/>
            <a:ext cx="8809323" cy="6799897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3D8DD4DC-5749-0AAD-9764-3AFD27038597}"/>
              </a:ext>
            </a:extLst>
          </p:cNvPr>
          <p:cNvSpPr/>
          <p:nvPr/>
        </p:nvSpPr>
        <p:spPr>
          <a:xfrm>
            <a:off x="647644" y="0"/>
            <a:ext cx="6923196" cy="4719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Não usar adenoma quando mucina acelular dissecar a parede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CEB3AF8A-E2D5-EADA-E281-84D3654F30BD}"/>
              </a:ext>
            </a:extLst>
          </p:cNvPr>
          <p:cNvSpPr/>
          <p:nvPr/>
        </p:nvSpPr>
        <p:spPr>
          <a:xfrm>
            <a:off x="5163882" y="6425157"/>
            <a:ext cx="4383241" cy="4719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LAMN é a melhor opção nesta situação</a:t>
            </a:r>
          </a:p>
        </p:txBody>
      </p:sp>
    </p:spTree>
    <p:extLst>
      <p:ext uri="{BB962C8B-B14F-4D97-AF65-F5344CB8AC3E}">
        <p14:creationId xmlns:p14="http://schemas.microsoft.com/office/powerpoint/2010/main" val="375946083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9746BD99-B56D-6235-343F-0BA3F86ADB01}"/>
              </a:ext>
            </a:extLst>
          </p:cNvPr>
          <p:cNvSpPr/>
          <p:nvPr/>
        </p:nvSpPr>
        <p:spPr>
          <a:xfrm>
            <a:off x="8524568" y="186813"/>
            <a:ext cx="3352800" cy="106188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D560071-F09A-3FF6-2C60-C683184C4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5762" y="78658"/>
            <a:ext cx="2237452" cy="64892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D34630B-4372-3756-A78E-3C37E171B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919" y="0"/>
            <a:ext cx="8525485" cy="6807543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307CADF5-3E2B-70D3-9F97-D744A770BFBD}"/>
              </a:ext>
            </a:extLst>
          </p:cNvPr>
          <p:cNvSpPr/>
          <p:nvPr/>
        </p:nvSpPr>
        <p:spPr>
          <a:xfrm>
            <a:off x="757083" y="6361470"/>
            <a:ext cx="9564665" cy="4965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Como classificamos a mucina 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extra-apendicular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confinada ao quadrante inferior direito?</a:t>
            </a:r>
          </a:p>
        </p:txBody>
      </p:sp>
    </p:spTree>
    <p:extLst>
      <p:ext uri="{BB962C8B-B14F-4D97-AF65-F5344CB8AC3E}">
        <p14:creationId xmlns:p14="http://schemas.microsoft.com/office/powerpoint/2010/main" val="346156652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E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  <p:custDataLst>
              <p:custData r:id="rId2"/>
            </p:custDataLst>
          </p:nvPr>
        </p:nvSpPr>
        <p:spPr>
          <a:xfrm>
            <a:off x="520700" y="1822828"/>
            <a:ext cx="11150600" cy="3407931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F94D036-75B4-DF98-B9B2-661B67417E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12" y="78658"/>
            <a:ext cx="5003115" cy="671304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9E883D3-5E7F-2697-0BF1-30D0CE640D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7264" y="83197"/>
            <a:ext cx="4398498" cy="6708501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0D22460B-0D79-CC08-A394-DE879766D031}"/>
              </a:ext>
            </a:extLst>
          </p:cNvPr>
          <p:cNvSpPr/>
          <p:nvPr/>
        </p:nvSpPr>
        <p:spPr>
          <a:xfrm>
            <a:off x="0" y="0"/>
            <a:ext cx="5515897" cy="5265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Mucina </a:t>
            </a:r>
            <a:r>
              <a:rPr kumimoji="0" lang="pt-BR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extra-apendicular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 quadrante inferior direito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787D50A5-790D-5975-77A7-7DEF372BB14C}"/>
              </a:ext>
            </a:extLst>
          </p:cNvPr>
          <p:cNvSpPr/>
          <p:nvPr/>
        </p:nvSpPr>
        <p:spPr>
          <a:xfrm>
            <a:off x="227612" y="6410632"/>
            <a:ext cx="2751562" cy="4444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 epitélio na mucina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D204F38C-8D11-BB15-5A75-C12645367064}"/>
              </a:ext>
            </a:extLst>
          </p:cNvPr>
          <p:cNvSpPr/>
          <p:nvPr/>
        </p:nvSpPr>
        <p:spPr>
          <a:xfrm>
            <a:off x="5397264" y="6327435"/>
            <a:ext cx="2939845" cy="4473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Células epiteliais na mucina</a:t>
            </a:r>
          </a:p>
        </p:txBody>
      </p:sp>
    </p:spTree>
    <p:extLst>
      <p:ext uri="{BB962C8B-B14F-4D97-AF65-F5344CB8AC3E}">
        <p14:creationId xmlns:p14="http://schemas.microsoft.com/office/powerpoint/2010/main" val="120302920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Mucina </a:t>
            </a:r>
            <a:r>
              <a:rPr lang="pt-BR" dirty="0" err="1"/>
              <a:t>extra-apendicular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  <p:custDataLst>
              <p:custData r:id="rId2"/>
            </p:custDataLst>
          </p:nvPr>
        </p:nvSpPr>
        <p:spPr>
          <a:xfrm>
            <a:off x="520700" y="1822828"/>
            <a:ext cx="11150600" cy="3781559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Qualquer epitélio fora do apêndice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	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Aproximadamente 1/3 dos pacientes desenvolvem doença peritoneal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	Chame de LAMN, ou pior (dependendo do grau de atipia e quantidade de epitélio)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Sem epitélio na mucina </a:t>
            </a: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extra-apendicular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asa Sans" panose="020B0503020203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	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Essencialmente curado por apendicectomia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	Submeter toda a mucina </a:t>
            </a: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peri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-apendicular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	Melhor considerar isto como LAMN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D3C40DD-1392-08C5-D93E-05ABEAFDC3A8}"/>
              </a:ext>
            </a:extLst>
          </p:cNvPr>
          <p:cNvSpPr txBox="1"/>
          <p:nvPr/>
        </p:nvSpPr>
        <p:spPr>
          <a:xfrm>
            <a:off x="6096000" y="6082343"/>
            <a:ext cx="53094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Yantiss</a:t>
            </a:r>
            <a:r>
              <a:rPr kumimoji="0" lang="pt-B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et al. Am J </a:t>
            </a:r>
            <a:r>
              <a:rPr kumimoji="0" lang="pt-B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Surg</a:t>
            </a:r>
            <a:r>
              <a:rPr kumimoji="0" lang="pt-B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Pathol</a:t>
            </a:r>
            <a:r>
              <a:rPr kumimoji="0" lang="pt-B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2009; 33(2): 248-255.</a:t>
            </a:r>
          </a:p>
        </p:txBody>
      </p:sp>
    </p:spTree>
    <p:extLst>
      <p:ext uri="{BB962C8B-B14F-4D97-AF65-F5344CB8AC3E}">
        <p14:creationId xmlns:p14="http://schemas.microsoft.com/office/powerpoint/2010/main" val="297421069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Classificação – alto grau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  <p:custDataLst>
              <p:custData r:id="rId2"/>
            </p:custDataLst>
          </p:nvPr>
        </p:nvSpPr>
        <p:spPr>
          <a:xfrm>
            <a:off x="137242" y="2362610"/>
            <a:ext cx="11150600" cy="3407931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Alguns casos mostram atipia citológica e arquitetural de alto grau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Neoplasias mucinosas do apêndice de alto grau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Essencialmente considerado como representante do carcinoma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C74C107-E154-EE5F-87A2-3D95BF6E36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8754" y="1781041"/>
            <a:ext cx="2896004" cy="3743847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E42E2E5-56DD-5D89-1341-BDFB9E6136B0}"/>
              </a:ext>
            </a:extLst>
          </p:cNvPr>
          <p:cNvSpPr txBox="1"/>
          <p:nvPr/>
        </p:nvSpPr>
        <p:spPr>
          <a:xfrm>
            <a:off x="4272116" y="6137158"/>
            <a:ext cx="69809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/>
              <a:t>Carr, et al. in WHO </a:t>
            </a:r>
            <a:r>
              <a:rPr lang="pt-BR" sz="1600" dirty="0" err="1"/>
              <a:t>Classification</a:t>
            </a:r>
            <a:r>
              <a:rPr lang="pt-BR" sz="1600" dirty="0"/>
              <a:t> </a:t>
            </a:r>
            <a:r>
              <a:rPr lang="pt-BR" sz="1600" dirty="0" err="1"/>
              <a:t>of</a:t>
            </a:r>
            <a:r>
              <a:rPr lang="pt-BR" sz="1600" dirty="0"/>
              <a:t> </a:t>
            </a:r>
            <a:r>
              <a:rPr lang="pt-BR" sz="1600" dirty="0" err="1"/>
              <a:t>Tumors</a:t>
            </a:r>
            <a:r>
              <a:rPr lang="pt-BR" sz="1600" dirty="0"/>
              <a:t> </a:t>
            </a:r>
            <a:r>
              <a:rPr lang="pt-BR" sz="1600" dirty="0" err="1"/>
              <a:t>of</a:t>
            </a:r>
            <a:r>
              <a:rPr lang="pt-BR" sz="1600" dirty="0"/>
              <a:t> </a:t>
            </a:r>
            <a:r>
              <a:rPr lang="pt-BR" sz="1600" dirty="0" err="1"/>
              <a:t>the</a:t>
            </a:r>
            <a:r>
              <a:rPr lang="pt-BR" sz="1600" dirty="0"/>
              <a:t> </a:t>
            </a:r>
            <a:r>
              <a:rPr lang="pt-BR" sz="1600" dirty="0" err="1"/>
              <a:t>Digestive</a:t>
            </a:r>
            <a:r>
              <a:rPr lang="pt-BR" sz="1600" dirty="0"/>
              <a:t> System, 2010; 122-125</a:t>
            </a:r>
          </a:p>
        </p:txBody>
      </p:sp>
    </p:spTree>
    <p:extLst>
      <p:ext uri="{BB962C8B-B14F-4D97-AF65-F5344CB8AC3E}">
        <p14:creationId xmlns:p14="http://schemas.microsoft.com/office/powerpoint/2010/main" val="12952348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LAMN/HAMN quando...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  <p:custDataLst>
              <p:custData r:id="rId2"/>
            </p:custDataLst>
          </p:nvPr>
        </p:nvSpPr>
        <p:spPr>
          <a:xfrm>
            <a:off x="520700" y="1822828"/>
            <a:ext cx="11150600" cy="3407931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Não é possível determinar se a lesão está confinada à mucosa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Fibrose, atrofia, dilatação, perda de elementos murais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Protusões semelhantes a divertículos revestidas por epitélio neoplásico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Neoplasia mucinosa com mucina mural ou mucina em </a:t>
            </a: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mesoapêndice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Qualquer epitélio neoplásico além da mucosa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Geralmente é uma boa ideia fazer um comentário explicando justificativa para o diagnóstico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39306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9526" y="2325965"/>
            <a:ext cx="10350151" cy="1400891"/>
          </a:xfrm>
        </p:spPr>
        <p:txBody>
          <a:bodyPr/>
          <a:lstStyle/>
          <a:p>
            <a:r>
              <a:rPr lang="pt-BR" sz="6000" dirty="0"/>
              <a:t>Adenocarcinoma mucinoso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19526" y="3131143"/>
            <a:ext cx="6440129" cy="59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7233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B9F26467-7B15-374D-9939-EB1E53F81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709" y="0"/>
            <a:ext cx="9168581" cy="687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8733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E09FBF16-3A50-D4ED-B4EA-B39CCF6F3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874" y="0"/>
            <a:ext cx="105922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560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84BF1C03-78E9-7765-C843-0C0F80E63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709" y="0"/>
            <a:ext cx="91705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82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9526" y="2028109"/>
            <a:ext cx="10350151" cy="2325124"/>
          </a:xfrm>
        </p:spPr>
        <p:txBody>
          <a:bodyPr/>
          <a:lstStyle/>
          <a:p>
            <a:r>
              <a:rPr lang="pt-BR" sz="6000" dirty="0"/>
              <a:t>Lesões mucinosas no apêndice e peritônio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19526" y="3556820"/>
            <a:ext cx="6440129" cy="595713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FB988036-2072-2D3F-EE4D-EA990660AE77}"/>
              </a:ext>
            </a:extLst>
          </p:cNvPr>
          <p:cNvSpPr/>
          <p:nvPr/>
        </p:nvSpPr>
        <p:spPr>
          <a:xfrm>
            <a:off x="8524568" y="186813"/>
            <a:ext cx="3352800" cy="106188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AA553BF-AEA9-3636-A971-786C90C21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5762" y="78658"/>
            <a:ext cx="2237452" cy="64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945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14762645-16C2-D9F3-42FF-37A6B411F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339" y="1"/>
            <a:ext cx="9200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1199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08B7E754-F5F7-4B40-6CAB-82ED89C73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950" y="-32745"/>
            <a:ext cx="9184099" cy="686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52565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  <p:custDataLst>
              <p:custData r:id="rId1"/>
            </p:custDataLst>
          </p:nvPr>
        </p:nvSpPr>
        <p:spPr>
          <a:xfrm>
            <a:off x="520700" y="1822828"/>
            <a:ext cx="11150600" cy="3407931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8B0FA67-3C10-B9A5-CCC5-4A1A99B39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1016"/>
            <a:ext cx="12146565" cy="437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9885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  <p:custDataLst>
              <p:custData r:id="rId1"/>
            </p:custDataLst>
          </p:nvPr>
        </p:nvSpPr>
        <p:spPr>
          <a:xfrm>
            <a:off x="520700" y="1822828"/>
            <a:ext cx="11150600" cy="3407931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F7B7D5A-A1A9-C0BF-BFF8-9A02DFCD3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0877"/>
            <a:ext cx="12196470" cy="454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5646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Estadiamento – AJCC 8ª ed.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  <p:custDataLst>
              <p:custData r:id="rId2"/>
            </p:custDataLst>
          </p:nvPr>
        </p:nvSpPr>
        <p:spPr>
          <a:xfrm>
            <a:off x="520700" y="1822828"/>
            <a:ext cx="11150600" cy="3947713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LAMN </a:t>
            </a:r>
            <a:r>
              <a:rPr kumimoji="0" lang="pt-B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in situ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não se estende além da muscular própria.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	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Não há LAMN T1 ou T2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Se o epitélio e/ou mucina estiverem confinados ao apêndice, não é fator de risco para recorrência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Tumor subseroso é T3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Mucina ou epitélio na serosa é T4a</a:t>
            </a:r>
          </a:p>
          <a:p>
            <a:pPr algn="just">
              <a:lnSpc>
                <a:spcPct val="100000"/>
              </a:lnSpc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HAMN </a:t>
            </a: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estadiado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 como carcinoma devido ao presumido alto risco de doença peritoneal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20714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9526" y="2325965"/>
            <a:ext cx="10350151" cy="1400891"/>
          </a:xfrm>
        </p:spPr>
        <p:txBody>
          <a:bodyPr/>
          <a:lstStyle/>
          <a:p>
            <a:r>
              <a:rPr lang="pt-BR" sz="6000" dirty="0" err="1"/>
              <a:t>Mimetizadores</a:t>
            </a:r>
            <a:endParaRPr lang="pt-BR" sz="6000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19526" y="3131143"/>
            <a:ext cx="6440129" cy="59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2487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EDE0F01-1916-7F00-5DBF-87A8FEFD7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284" y="293943"/>
            <a:ext cx="7167716" cy="5774696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2C306979-7379-F66F-BCBC-91BB93693CFC}"/>
              </a:ext>
            </a:extLst>
          </p:cNvPr>
          <p:cNvSpPr txBox="1"/>
          <p:nvPr/>
        </p:nvSpPr>
        <p:spPr>
          <a:xfrm>
            <a:off x="0" y="809374"/>
            <a:ext cx="5024284" cy="4852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Mulher, 51 anos, dor no quadrante inferior direito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Imagem: parede apendicular espessada e fluido </a:t>
            </a: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peri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-apendicular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2800" b="1" dirty="0">
                <a:solidFill>
                  <a:prstClr val="black"/>
                </a:solidFill>
                <a:latin typeface="Dasa Sans" panose="020B0503020203020204" pitchFamily="34" charset="0"/>
              </a:rPr>
              <a:t>	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Sintomas resolvidos com antibióticos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Imagem após um ano: cisto de 1,0 cm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Foi submetida a apendicectomia</a:t>
            </a:r>
          </a:p>
        </p:txBody>
      </p:sp>
    </p:spTree>
    <p:extLst>
      <p:ext uri="{BB962C8B-B14F-4D97-AF65-F5344CB8AC3E}">
        <p14:creationId xmlns:p14="http://schemas.microsoft.com/office/powerpoint/2010/main" val="348013733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D127548-4D80-AB4F-BBE4-43FDA9F32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509" y="0"/>
            <a:ext cx="8892981" cy="686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2468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AAC30BB-BF10-6298-3EDC-D3A16E30E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593" y="0"/>
            <a:ext cx="9170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4712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 que isso significa?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3457" y="1087459"/>
            <a:ext cx="2156483" cy="199475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  <p:custDataLst>
              <p:custData r:id="rId2"/>
            </p:custDataLst>
          </p:nvPr>
        </p:nvSpPr>
        <p:spPr>
          <a:xfrm>
            <a:off x="88490" y="2418208"/>
            <a:ext cx="5663381" cy="202158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Neoplasia mucinosa (LAMN)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Risco de disseminação peritoneal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Acompanhamento por um longo tempo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Ansiedade para o paciente</a:t>
            </a:r>
          </a:p>
        </p:txBody>
      </p:sp>
      <p:sp>
        <p:nvSpPr>
          <p:cNvPr id="3" name="Espaço Reservado para Texto 7">
            <a:extLst>
              <a:ext uri="{FF2B5EF4-FFF2-40B4-BE49-F238E27FC236}">
                <a16:creationId xmlns:a16="http://schemas.microsoft.com/office/drawing/2014/main" id="{F8D0E538-D7EE-C5C9-59DD-86FD17219FEC}"/>
              </a:ext>
            </a:extLst>
          </p:cNvPr>
          <p:cNvSpPr txBox="1">
            <a:spLocks/>
          </p:cNvSpPr>
          <p:nvPr>
            <p:custDataLst>
              <p:custData r:id="rId3"/>
            </p:custDataLst>
          </p:nvPr>
        </p:nvSpPr>
        <p:spPr>
          <a:xfrm>
            <a:off x="5673213" y="3298194"/>
            <a:ext cx="683341" cy="438063"/>
          </a:xfrm>
          <a:prstGeom prst="rect">
            <a:avLst/>
          </a:prstGeom>
        </p:spPr>
        <p:txBody>
          <a:bodyPr/>
          <a:lstStyle>
            <a:lvl1pPr marL="0" indent="0" algn="l" defTabSz="914446" rtl="0" eaLnBrk="1" latinLnBrk="0" hangingPunct="1">
              <a:lnSpc>
                <a:spcPts val="2400"/>
              </a:lnSpc>
              <a:spcBef>
                <a:spcPts val="1600"/>
              </a:spcBef>
              <a:buFont typeface="Arial" panose="020B0604020202020204" pitchFamily="34" charset="0"/>
              <a:buNone/>
              <a:defRPr sz="2000" kern="1200">
                <a:solidFill>
                  <a:srgbClr val="565755"/>
                </a:solidFill>
                <a:latin typeface="+mn-lt"/>
                <a:ea typeface="+mn-ea"/>
                <a:cs typeface="+mn-cs"/>
              </a:defRPr>
            </a:lvl1pPr>
            <a:lvl2pPr marL="457223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46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69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91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9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ts val="1000"/>
              </a:spcBef>
              <a:defRPr/>
            </a:pPr>
            <a:r>
              <a:rPr lang="pt-BR" sz="3500" b="1" dirty="0">
                <a:solidFill>
                  <a:prstClr val="black"/>
                </a:solidFill>
                <a:latin typeface="Dasa Sans" panose="020B0503020203020204" pitchFamily="34" charset="0"/>
              </a:rPr>
              <a:t>X</a:t>
            </a:r>
            <a:endParaRPr lang="pt-BR" sz="3500" b="1" dirty="0">
              <a:solidFill>
                <a:srgbClr val="7030A0"/>
              </a:solidFill>
              <a:latin typeface="Dasa Sans" panose="020B0503020203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C7B7E82-04F3-5C11-A40B-D8A942F683E6}"/>
              </a:ext>
            </a:extLst>
          </p:cNvPr>
          <p:cNvSpPr txBox="1"/>
          <p:nvPr/>
        </p:nvSpPr>
        <p:spPr>
          <a:xfrm>
            <a:off x="6096000" y="2478480"/>
            <a:ext cx="6096000" cy="2077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Algo não neoplásico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Sem risco de disseminação peritoneal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Sem necessidade de acompanhamento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asa Sans" panose="020B0503020203020204" pitchFamily="34" charset="0"/>
                <a:ea typeface="+mn-ea"/>
                <a:cs typeface="+mn-cs"/>
              </a:rPr>
              <a:t>Alívio para o paciente</a:t>
            </a:r>
          </a:p>
        </p:txBody>
      </p:sp>
    </p:spTree>
    <p:extLst>
      <p:ext uri="{BB962C8B-B14F-4D97-AF65-F5344CB8AC3E}">
        <p14:creationId xmlns:p14="http://schemas.microsoft.com/office/powerpoint/2010/main" val="3407949608"/>
      </p:ext>
    </p:extLst>
  </p:cSld>
  <p:clrMapOvr>
    <a:masterClrMapping/>
  </p:clrMapOvr>
</p:sld>
</file>

<file path=ppt/theme/theme1.xml><?xml version="1.0" encoding="utf-8"?>
<a:theme xmlns:a="http://schemas.openxmlformats.org/drawingml/2006/main" name="Congresso de Patologi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.xml"/></Relationships>
</file>

<file path=customXml/_rels/item1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.xml"/></Relationships>
</file>

<file path=customXml/_rels/item1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.xml"/></Relationships>
</file>

<file path=customXml/_rels/item1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.xml"/></Relationships>
</file>

<file path=customXml/_rels/item1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.xml"/></Relationships>
</file>

<file path=customXml/_rels/item1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.xml"/></Relationships>
</file>

<file path=customXml/_rels/item1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.xml"/></Relationships>
</file>

<file path=customXml/_rels/item1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.xml"/></Relationships>
</file>

<file path=customXml/_rels/item1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.xml"/></Relationships>
</file>

<file path=customXml/_rels/item1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.xml"/></Relationships>
</file>

<file path=customXml/_rels/item1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.xml"/></Relationships>
</file>

<file path=customXml/_rels/item1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.xml"/></Relationships>
</file>

<file path=customXml/_rels/item1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.xml"/></Relationships>
</file>

<file path=customXml/_rels/item1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.xml"/></Relationships>
</file>

<file path=customXml/_rels/item1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.xml"/></Relationships>
</file>

<file path=customXml/_rels/item1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.xml"/></Relationships>
</file>

<file path=customXml/_rels/item1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.xml"/></Relationships>
</file>

<file path=customXml/_rels/item1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8.xml"/></Relationships>
</file>

<file path=customXml/_rels/item1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9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0.xml"/></Relationships>
</file>

<file path=customXml/_rels/item1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1.xml"/></Relationships>
</file>

<file path=customXml/_rels/item1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2.xml"/></Relationships>
</file>

<file path=customXml/_rels/item1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3.xml"/></Relationships>
</file>

<file path=customXml/_rels/item1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4.xml"/></Relationships>
</file>

<file path=customXml/_rels/item1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5.xml"/></Relationships>
</file>

<file path=customXml/_rels/item1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6.xml"/></Relationships>
</file>

<file path=customXml/_rels/item1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7.xml"/></Relationships>
</file>

<file path=customXml/_rels/item1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8.xml"/></Relationships>
</file>

<file path=customXml/_rels/item1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9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0.xml"/></Relationships>
</file>

<file path=customXml/_rels/item1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1.xml"/></Relationships>
</file>

<file path=customXml/_rels/item1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2.xml"/></Relationships>
</file>

<file path=customXml/_rels/item1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3.xml"/></Relationships>
</file>

<file path=customXml/_rels/item1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4.xml"/></Relationships>
</file>

<file path=customXml/_rels/item1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5.xml"/></Relationships>
</file>

<file path=customXml/_rels/item1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6.xml"/></Relationships>
</file>

<file path=customXml/_rels/item1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7.xml"/></Relationships>
</file>

<file path=customXml/_rels/item1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8.xml"/></Relationships>
</file>

<file path=customXml/_rels/item1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9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0.xml"/></Relationships>
</file>

<file path=customXml/_rels/item1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1.xml"/></Relationships>
</file>

<file path=customXml/_rels/item1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2.xml"/></Relationships>
</file>

<file path=customXml/_rels/item1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3.xml"/></Relationships>
</file>

<file path=customXml/_rels/item1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4.xml"/></Relationships>
</file>

<file path=customXml/_rels/item1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5.xml"/></Relationships>
</file>

<file path=customXml/_rels/item1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6.xml"/></Relationships>
</file>

<file path=customXml/_rels/item1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7.xml"/></Relationships>
</file>

<file path=customXml/_rels/item1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8.xml"/></Relationships>
</file>

<file path=customXml/_rels/item1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9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0.xml"/></Relationships>
</file>

<file path=customXml/_rels/item1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1.xml"/></Relationships>
</file>

<file path=customXml/_rels/item1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2.xml"/></Relationships>
</file>

<file path=customXml/_rels/item1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3.xml"/></Relationships>
</file>

<file path=customXml/_rels/item1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4.xml"/></Relationships>
</file>

<file path=customXml/_rels/item1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5.xml"/></Relationships>
</file>

<file path=customXml/_rels/item1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6.xml"/></Relationships>
</file>

<file path=customXml/_rels/item1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7.xml"/></Relationships>
</file>

<file path=customXml/_rels/item1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8.xml"/></Relationships>
</file>

<file path=customXml/_rels/item1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9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0.xml"/></Relationships>
</file>

<file path=customXml/_rels/item1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1.xml"/></Relationships>
</file>

<file path=customXml/_rels/item1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2.xml"/></Relationships>
</file>

<file path=customXml/_rels/item1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3.xml"/></Relationships>
</file>

<file path=customXml/_rels/item1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4.xml"/></Relationships>
</file>

<file path=customXml/_rels/item1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5.xml"/></Relationships>
</file>

<file path=customXml/_rels/item1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6.xml"/></Relationships>
</file>

<file path=customXml/_rels/item1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7.xml"/></Relationships>
</file>

<file path=customXml/_rels/item1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8.xml"/></Relationships>
</file>

<file path=customXml/_rels/item1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9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0.xml"/></Relationships>
</file>

<file path=customXml/_rels/item1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1.xml"/></Relationships>
</file>

<file path=customXml/_rels/item1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2.xml"/></Relationships>
</file>

<file path=customXml/_rels/item1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3.xml"/></Relationships>
</file>

<file path=customXml/_rels/item1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4.xml"/></Relationships>
</file>

<file path=customXml/_rels/item1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5.xml"/></Relationships>
</file>

<file path=customXml/_rels/item1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6.xml"/></Relationships>
</file>

<file path=customXml/_rels/item1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7.xml"/></Relationships>
</file>

<file path=customXml/_rels/item1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8.xml"/></Relationships>
</file>

<file path=customXml/_rels/item1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9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0.xml"/></Relationships>
</file>

<file path=customXml/_rels/item1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1.xml"/></Relationships>
</file>

<file path=customXml/_rels/item1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2.xml"/></Relationships>
</file>

<file path=customXml/_rels/item1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3.xml"/></Relationships>
</file>

<file path=customXml/_rels/item1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4.xml"/></Relationships>
</file>

<file path=customXml/_rels/item1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5.xml"/></Relationships>
</file>

<file path=customXml/_rels/item1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6.xml"/></Relationships>
</file>

<file path=customXml/_rels/item1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7.xml"/></Relationships>
</file>

<file path=customXml/_rels/item1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8.xml"/></Relationships>
</file>

<file path=customXml/_rels/item1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9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1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0.xml"/></Relationships>
</file>

<file path=customXml/_rels/item1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1.xml"/></Relationships>
</file>

<file path=customXml/_rels/item1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2.xml"/></Relationships>
</file>

<file path=customXml/_rels/item1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3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.xml"/></Relationships>
</file>

<file path=customXml/_rels/item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.xml"/></Relationships>
</file>

<file path=customXml/_rels/item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.xml"/></Relationships>
</file>

<file path=customXml/_rels/item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.xml"/></Relationships>
</file>

<file path=customXml/_rels/item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.xml"/></Relationships>
</file>

<file path=customXml/_rels/item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.xml"/></Relationships>
</file>

<file path=customXml/_rels/item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.xml"/></Relationships>
</file>

<file path=customXml/_rels/item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.xml"/></Relationships>
</file>

<file path=customXml/_rels/item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.xml"/></Relationships>
</file>

<file path=customXml/_rels/item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.xml"/></Relationships>
</file>

<file path=customXml/_rels/item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.xml"/></Relationships>
</file>

<file path=customXml/_rels/item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.xml"/></Relationships>
</file>

<file path=customXml/item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0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00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0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02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0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0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05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0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07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0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09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10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1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12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13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1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15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1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17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1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19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2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20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2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22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2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2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25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2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27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2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29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30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3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32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3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3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35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3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37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3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39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40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4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42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4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4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45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4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47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4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49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5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50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5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52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5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5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55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5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57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5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59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60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6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62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6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6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65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6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67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6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69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7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70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7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72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7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7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75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76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177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7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79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80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8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82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8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84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185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8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87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8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89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9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90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9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92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9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20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2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5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7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8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29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30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3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32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3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3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35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3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37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3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39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40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4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42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4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4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45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4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47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4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49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5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50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5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52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5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5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55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5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57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5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59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60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6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62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6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6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65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6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67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6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69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7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70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7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72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7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7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75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7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77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7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79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80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8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82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8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8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85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8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87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8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89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9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90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9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92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9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94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95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9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97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9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99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Props1.xml><?xml version="1.0" encoding="utf-8"?>
<ds:datastoreItem xmlns:ds="http://schemas.openxmlformats.org/officeDocument/2006/customXml" ds:itemID="{9E5AD390-AE24-462A-8429-B41A9ECB437C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57840E4F-C454-431D-AF78-786D7DF17FD2}">
  <ds:schemaRefs>
    <ds:schemaRef ds:uri="http://schemas.microsoft.com/VisualStudio/2011/storyboarding/control"/>
  </ds:schemaRefs>
</ds:datastoreItem>
</file>

<file path=customXml/itemProps100.xml><?xml version="1.0" encoding="utf-8"?>
<ds:datastoreItem xmlns:ds="http://schemas.openxmlformats.org/officeDocument/2006/customXml" ds:itemID="{F0FBC329-F0CD-4843-960B-2F06F9D0CA50}">
  <ds:schemaRefs>
    <ds:schemaRef ds:uri="http://schemas.microsoft.com/VisualStudio/2011/storyboarding/control"/>
  </ds:schemaRefs>
</ds:datastoreItem>
</file>

<file path=customXml/itemProps101.xml><?xml version="1.0" encoding="utf-8"?>
<ds:datastoreItem xmlns:ds="http://schemas.openxmlformats.org/officeDocument/2006/customXml" ds:itemID="{13FC64EA-B2B8-42F5-944E-65E5F0187C24}">
  <ds:schemaRefs>
    <ds:schemaRef ds:uri="http://schemas.microsoft.com/VisualStudio/2011/storyboarding/control"/>
  </ds:schemaRefs>
</ds:datastoreItem>
</file>

<file path=customXml/itemProps102.xml><?xml version="1.0" encoding="utf-8"?>
<ds:datastoreItem xmlns:ds="http://schemas.openxmlformats.org/officeDocument/2006/customXml" ds:itemID="{2A7B2708-3127-4DB8-BC64-0CFB276C5B9A}">
  <ds:schemaRefs>
    <ds:schemaRef ds:uri="http://schemas.microsoft.com/VisualStudio/2011/storyboarding/control"/>
  </ds:schemaRefs>
</ds:datastoreItem>
</file>

<file path=customXml/itemProps103.xml><?xml version="1.0" encoding="utf-8"?>
<ds:datastoreItem xmlns:ds="http://schemas.openxmlformats.org/officeDocument/2006/customXml" ds:itemID="{F91D4BE4-C0B4-40F9-BBBC-9A2202F94FB3}">
  <ds:schemaRefs>
    <ds:schemaRef ds:uri="http://schemas.microsoft.com/VisualStudio/2011/storyboarding/control"/>
  </ds:schemaRefs>
</ds:datastoreItem>
</file>

<file path=customXml/itemProps104.xml><?xml version="1.0" encoding="utf-8"?>
<ds:datastoreItem xmlns:ds="http://schemas.openxmlformats.org/officeDocument/2006/customXml" ds:itemID="{66BDF100-E10D-4B18-A8FB-98DC46132913}">
  <ds:schemaRefs>
    <ds:schemaRef ds:uri="http://schemas.microsoft.com/VisualStudio/2011/storyboarding/control"/>
  </ds:schemaRefs>
</ds:datastoreItem>
</file>

<file path=customXml/itemProps105.xml><?xml version="1.0" encoding="utf-8"?>
<ds:datastoreItem xmlns:ds="http://schemas.openxmlformats.org/officeDocument/2006/customXml" ds:itemID="{D6ABD236-D619-4FBC-ABEC-869BF8CB03FF}">
  <ds:schemaRefs>
    <ds:schemaRef ds:uri="http://schemas.microsoft.com/VisualStudio/2011/storyboarding/control"/>
  </ds:schemaRefs>
</ds:datastoreItem>
</file>

<file path=customXml/itemProps106.xml><?xml version="1.0" encoding="utf-8"?>
<ds:datastoreItem xmlns:ds="http://schemas.openxmlformats.org/officeDocument/2006/customXml" ds:itemID="{B9427F2A-248A-47E4-9CD1-C2B8FC65BE1E}">
  <ds:schemaRefs>
    <ds:schemaRef ds:uri="http://schemas.microsoft.com/VisualStudio/2011/storyboarding/control"/>
  </ds:schemaRefs>
</ds:datastoreItem>
</file>

<file path=customXml/itemProps107.xml><?xml version="1.0" encoding="utf-8"?>
<ds:datastoreItem xmlns:ds="http://schemas.openxmlformats.org/officeDocument/2006/customXml" ds:itemID="{AF3B1363-558A-452F-B698-8AD78BC3AF8B}">
  <ds:schemaRefs>
    <ds:schemaRef ds:uri="http://schemas.microsoft.com/VisualStudio/2011/storyboarding/control"/>
  </ds:schemaRefs>
</ds:datastoreItem>
</file>

<file path=customXml/itemProps108.xml><?xml version="1.0" encoding="utf-8"?>
<ds:datastoreItem xmlns:ds="http://schemas.openxmlformats.org/officeDocument/2006/customXml" ds:itemID="{CC17F0E7-05AC-4E82-8C66-F13037A09CFF}">
  <ds:schemaRefs>
    <ds:schemaRef ds:uri="http://schemas.microsoft.com/VisualStudio/2011/storyboarding/control"/>
  </ds:schemaRefs>
</ds:datastoreItem>
</file>

<file path=customXml/itemProps109.xml><?xml version="1.0" encoding="utf-8"?>
<ds:datastoreItem xmlns:ds="http://schemas.openxmlformats.org/officeDocument/2006/customXml" ds:itemID="{83F894D3-D1C5-4BB3-8451-43C6DB940ECA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55425C4C-4EB7-4DC1-B685-A5F025313E25}">
  <ds:schemaRefs>
    <ds:schemaRef ds:uri="http://schemas.microsoft.com/VisualStudio/2011/storyboarding/control"/>
  </ds:schemaRefs>
</ds:datastoreItem>
</file>

<file path=customXml/itemProps110.xml><?xml version="1.0" encoding="utf-8"?>
<ds:datastoreItem xmlns:ds="http://schemas.openxmlformats.org/officeDocument/2006/customXml" ds:itemID="{F1DFA490-B30A-4A1D-9F95-C58B49CA7BCA}">
  <ds:schemaRefs>
    <ds:schemaRef ds:uri="http://schemas.microsoft.com/VisualStudio/2011/storyboarding/control"/>
  </ds:schemaRefs>
</ds:datastoreItem>
</file>

<file path=customXml/itemProps111.xml><?xml version="1.0" encoding="utf-8"?>
<ds:datastoreItem xmlns:ds="http://schemas.openxmlformats.org/officeDocument/2006/customXml" ds:itemID="{F6041BE4-0021-4AB9-9DCC-C4FD145C844C}">
  <ds:schemaRefs>
    <ds:schemaRef ds:uri="http://schemas.microsoft.com/VisualStudio/2011/storyboarding/control"/>
  </ds:schemaRefs>
</ds:datastoreItem>
</file>

<file path=customXml/itemProps112.xml><?xml version="1.0" encoding="utf-8"?>
<ds:datastoreItem xmlns:ds="http://schemas.openxmlformats.org/officeDocument/2006/customXml" ds:itemID="{B64A1F47-1F82-43BF-B94A-53743940D040}">
  <ds:schemaRefs>
    <ds:schemaRef ds:uri="http://schemas.microsoft.com/VisualStudio/2011/storyboarding/control"/>
  </ds:schemaRefs>
</ds:datastoreItem>
</file>

<file path=customXml/itemProps113.xml><?xml version="1.0" encoding="utf-8"?>
<ds:datastoreItem xmlns:ds="http://schemas.openxmlformats.org/officeDocument/2006/customXml" ds:itemID="{8C3949BB-B130-480F-AC4B-4A22079495C7}">
  <ds:schemaRefs>
    <ds:schemaRef ds:uri="http://schemas.microsoft.com/VisualStudio/2011/storyboarding/control"/>
  </ds:schemaRefs>
</ds:datastoreItem>
</file>

<file path=customXml/itemProps114.xml><?xml version="1.0" encoding="utf-8"?>
<ds:datastoreItem xmlns:ds="http://schemas.openxmlformats.org/officeDocument/2006/customXml" ds:itemID="{364F74C6-56EF-40B4-919A-8ABD096CC7EA}">
  <ds:schemaRefs>
    <ds:schemaRef ds:uri="http://schemas.microsoft.com/VisualStudio/2011/storyboarding/control"/>
  </ds:schemaRefs>
</ds:datastoreItem>
</file>

<file path=customXml/itemProps115.xml><?xml version="1.0" encoding="utf-8"?>
<ds:datastoreItem xmlns:ds="http://schemas.openxmlformats.org/officeDocument/2006/customXml" ds:itemID="{0EBFE705-5C08-461D-941A-C38BC122CCBD}">
  <ds:schemaRefs>
    <ds:schemaRef ds:uri="http://schemas.microsoft.com/VisualStudio/2011/storyboarding/control"/>
  </ds:schemaRefs>
</ds:datastoreItem>
</file>

<file path=customXml/itemProps116.xml><?xml version="1.0" encoding="utf-8"?>
<ds:datastoreItem xmlns:ds="http://schemas.openxmlformats.org/officeDocument/2006/customXml" ds:itemID="{3C1920B2-6522-4717-A844-535B4ABC3060}">
  <ds:schemaRefs>
    <ds:schemaRef ds:uri="http://schemas.microsoft.com/VisualStudio/2011/storyboarding/control"/>
  </ds:schemaRefs>
</ds:datastoreItem>
</file>

<file path=customXml/itemProps117.xml><?xml version="1.0" encoding="utf-8"?>
<ds:datastoreItem xmlns:ds="http://schemas.openxmlformats.org/officeDocument/2006/customXml" ds:itemID="{9E0602E8-85E1-44EB-8673-9718CEABEBC7}">
  <ds:schemaRefs>
    <ds:schemaRef ds:uri="http://schemas.microsoft.com/VisualStudio/2011/storyboarding/control"/>
  </ds:schemaRefs>
</ds:datastoreItem>
</file>

<file path=customXml/itemProps118.xml><?xml version="1.0" encoding="utf-8"?>
<ds:datastoreItem xmlns:ds="http://schemas.openxmlformats.org/officeDocument/2006/customXml" ds:itemID="{5E730088-9354-49BD-8899-10D9B4AA9AC0}">
  <ds:schemaRefs>
    <ds:schemaRef ds:uri="http://schemas.microsoft.com/VisualStudio/2011/storyboarding/control"/>
  </ds:schemaRefs>
</ds:datastoreItem>
</file>

<file path=customXml/itemProps119.xml><?xml version="1.0" encoding="utf-8"?>
<ds:datastoreItem xmlns:ds="http://schemas.openxmlformats.org/officeDocument/2006/customXml" ds:itemID="{DD6B0FA6-5265-4A86-924F-66FDECFFBDDC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EEA320DF-217F-40A1-81DB-835184560528}">
  <ds:schemaRefs>
    <ds:schemaRef ds:uri="http://schemas.microsoft.com/VisualStudio/2011/storyboarding/control"/>
  </ds:schemaRefs>
</ds:datastoreItem>
</file>

<file path=customXml/itemProps120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121.xml><?xml version="1.0" encoding="utf-8"?>
<ds:datastoreItem xmlns:ds="http://schemas.openxmlformats.org/officeDocument/2006/customXml" ds:itemID="{B4A90003-0DD5-442A-9095-4AA3CA0BBF76}">
  <ds:schemaRefs>
    <ds:schemaRef ds:uri="http://schemas.microsoft.com/VisualStudio/2011/storyboarding/control"/>
  </ds:schemaRefs>
</ds:datastoreItem>
</file>

<file path=customXml/itemProps122.xml><?xml version="1.0" encoding="utf-8"?>
<ds:datastoreItem xmlns:ds="http://schemas.openxmlformats.org/officeDocument/2006/customXml" ds:itemID="{5912B4A3-D1ED-488D-AAE6-E3FCE7A84208}">
  <ds:schemaRefs>
    <ds:schemaRef ds:uri="http://schemas.microsoft.com/VisualStudio/2011/storyboarding/control"/>
  </ds:schemaRefs>
</ds:datastoreItem>
</file>

<file path=customXml/itemProps123.xml><?xml version="1.0" encoding="utf-8"?>
<ds:datastoreItem xmlns:ds="http://schemas.openxmlformats.org/officeDocument/2006/customXml" ds:itemID="{9C5803F8-84A3-4870-9DD6-C2933E059926}">
  <ds:schemaRefs>
    <ds:schemaRef ds:uri="http://schemas.microsoft.com/VisualStudio/2011/storyboarding/control"/>
  </ds:schemaRefs>
</ds:datastoreItem>
</file>

<file path=customXml/itemProps124.xml><?xml version="1.0" encoding="utf-8"?>
<ds:datastoreItem xmlns:ds="http://schemas.openxmlformats.org/officeDocument/2006/customXml" ds:itemID="{D25AD4BA-C1A0-43DF-B61E-3BDBA844338E}">
  <ds:schemaRefs>
    <ds:schemaRef ds:uri="http://schemas.microsoft.com/VisualStudio/2011/storyboarding/control"/>
  </ds:schemaRefs>
</ds:datastoreItem>
</file>

<file path=customXml/itemProps125.xml><?xml version="1.0" encoding="utf-8"?>
<ds:datastoreItem xmlns:ds="http://schemas.openxmlformats.org/officeDocument/2006/customXml" ds:itemID="{D7350EA6-2708-4660-802D-D82B09C6C145}">
  <ds:schemaRefs>
    <ds:schemaRef ds:uri="http://schemas.microsoft.com/VisualStudio/2011/storyboarding/control"/>
  </ds:schemaRefs>
</ds:datastoreItem>
</file>

<file path=customXml/itemProps126.xml><?xml version="1.0" encoding="utf-8"?>
<ds:datastoreItem xmlns:ds="http://schemas.openxmlformats.org/officeDocument/2006/customXml" ds:itemID="{5B2D1F58-C8FD-4B10-8949-8DD3CCF696A7}">
  <ds:schemaRefs>
    <ds:schemaRef ds:uri="http://schemas.microsoft.com/VisualStudio/2011/storyboarding/control"/>
  </ds:schemaRefs>
</ds:datastoreItem>
</file>

<file path=customXml/itemProps127.xml><?xml version="1.0" encoding="utf-8"?>
<ds:datastoreItem xmlns:ds="http://schemas.openxmlformats.org/officeDocument/2006/customXml" ds:itemID="{83E0680B-F4C5-45F6-9F0E-C3FF6154E081}">
  <ds:schemaRefs>
    <ds:schemaRef ds:uri="http://schemas.microsoft.com/VisualStudio/2011/storyboarding/control"/>
  </ds:schemaRefs>
</ds:datastoreItem>
</file>

<file path=customXml/itemProps128.xml><?xml version="1.0" encoding="utf-8"?>
<ds:datastoreItem xmlns:ds="http://schemas.openxmlformats.org/officeDocument/2006/customXml" ds:itemID="{0C2A1824-B3D7-4CA8-AFBA-BE9E129FF56F}">
  <ds:schemaRefs>
    <ds:schemaRef ds:uri="http://schemas.microsoft.com/VisualStudio/2011/storyboarding/control"/>
  </ds:schemaRefs>
</ds:datastoreItem>
</file>

<file path=customXml/itemProps129.xml><?xml version="1.0" encoding="utf-8"?>
<ds:datastoreItem xmlns:ds="http://schemas.openxmlformats.org/officeDocument/2006/customXml" ds:itemID="{53D1353B-F28E-4927-898B-316A210961FD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20D93F3A-5980-430B-ABEF-EC9E04B8C3EE}">
  <ds:schemaRefs>
    <ds:schemaRef ds:uri="http://schemas.microsoft.com/VisualStudio/2011/storyboarding/control"/>
  </ds:schemaRefs>
</ds:datastoreItem>
</file>

<file path=customXml/itemProps130.xml><?xml version="1.0" encoding="utf-8"?>
<ds:datastoreItem xmlns:ds="http://schemas.openxmlformats.org/officeDocument/2006/customXml" ds:itemID="{E4E99E5B-2094-4951-A538-54421F62B1A9}">
  <ds:schemaRefs>
    <ds:schemaRef ds:uri="http://schemas.microsoft.com/VisualStudio/2011/storyboarding/control"/>
  </ds:schemaRefs>
</ds:datastoreItem>
</file>

<file path=customXml/itemProps131.xml><?xml version="1.0" encoding="utf-8"?>
<ds:datastoreItem xmlns:ds="http://schemas.openxmlformats.org/officeDocument/2006/customXml" ds:itemID="{81DED160-9CAF-4757-B1E3-6C8A12679B1B}">
  <ds:schemaRefs>
    <ds:schemaRef ds:uri="http://schemas.microsoft.com/VisualStudio/2011/storyboarding/control"/>
  </ds:schemaRefs>
</ds:datastoreItem>
</file>

<file path=customXml/itemProps132.xml><?xml version="1.0" encoding="utf-8"?>
<ds:datastoreItem xmlns:ds="http://schemas.openxmlformats.org/officeDocument/2006/customXml" ds:itemID="{742EACD3-3FD3-4D4B-BF2B-04DE971CDFF6}">
  <ds:schemaRefs>
    <ds:schemaRef ds:uri="http://schemas.microsoft.com/VisualStudio/2011/storyboarding/control"/>
  </ds:schemaRefs>
</ds:datastoreItem>
</file>

<file path=customXml/itemProps133.xml><?xml version="1.0" encoding="utf-8"?>
<ds:datastoreItem xmlns:ds="http://schemas.openxmlformats.org/officeDocument/2006/customXml" ds:itemID="{9E3D3620-5E16-4904-AEC6-CB3FFF07C6C2}">
  <ds:schemaRefs>
    <ds:schemaRef ds:uri="http://schemas.microsoft.com/VisualStudio/2011/storyboarding/control"/>
  </ds:schemaRefs>
</ds:datastoreItem>
</file>

<file path=customXml/itemProps134.xml><?xml version="1.0" encoding="utf-8"?>
<ds:datastoreItem xmlns:ds="http://schemas.openxmlformats.org/officeDocument/2006/customXml" ds:itemID="{7B4C0480-2BB8-469C-9289-35C49C0854BD}">
  <ds:schemaRefs>
    <ds:schemaRef ds:uri="http://schemas.microsoft.com/VisualStudio/2011/storyboarding/control"/>
  </ds:schemaRefs>
</ds:datastoreItem>
</file>

<file path=customXml/itemProps135.xml><?xml version="1.0" encoding="utf-8"?>
<ds:datastoreItem xmlns:ds="http://schemas.openxmlformats.org/officeDocument/2006/customXml" ds:itemID="{296DC868-43CC-4976-8AE5-F20255FE30DB}">
  <ds:schemaRefs>
    <ds:schemaRef ds:uri="http://schemas.microsoft.com/VisualStudio/2011/storyboarding/control"/>
  </ds:schemaRefs>
</ds:datastoreItem>
</file>

<file path=customXml/itemProps136.xml><?xml version="1.0" encoding="utf-8"?>
<ds:datastoreItem xmlns:ds="http://schemas.openxmlformats.org/officeDocument/2006/customXml" ds:itemID="{D36FBF04-164B-4292-8A04-27E24D8B752F}">
  <ds:schemaRefs>
    <ds:schemaRef ds:uri="http://schemas.microsoft.com/VisualStudio/2011/storyboarding/control"/>
  </ds:schemaRefs>
</ds:datastoreItem>
</file>

<file path=customXml/itemProps137.xml><?xml version="1.0" encoding="utf-8"?>
<ds:datastoreItem xmlns:ds="http://schemas.openxmlformats.org/officeDocument/2006/customXml" ds:itemID="{9D8FCC0C-34F1-4E93-A42C-A11C32D38D39}">
  <ds:schemaRefs>
    <ds:schemaRef ds:uri="http://schemas.microsoft.com/VisualStudio/2011/storyboarding/control"/>
  </ds:schemaRefs>
</ds:datastoreItem>
</file>

<file path=customXml/itemProps138.xml><?xml version="1.0" encoding="utf-8"?>
<ds:datastoreItem xmlns:ds="http://schemas.openxmlformats.org/officeDocument/2006/customXml" ds:itemID="{4ED782A5-A72F-4BFA-BD4D-6CF4B8D8EC5A}">
  <ds:schemaRefs>
    <ds:schemaRef ds:uri="http://schemas.microsoft.com/VisualStudio/2011/storyboarding/control"/>
  </ds:schemaRefs>
</ds:datastoreItem>
</file>

<file path=customXml/itemProps139.xml><?xml version="1.0" encoding="utf-8"?>
<ds:datastoreItem xmlns:ds="http://schemas.openxmlformats.org/officeDocument/2006/customXml" ds:itemID="{57E66AA6-9953-4E4A-95F1-5A607F6B40F3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03792C09-5063-489D-8BF7-BDBE45885841}">
  <ds:schemaRefs>
    <ds:schemaRef ds:uri="http://schemas.microsoft.com/VisualStudio/2011/storyboarding/control"/>
  </ds:schemaRefs>
</ds:datastoreItem>
</file>

<file path=customXml/itemProps140.xml><?xml version="1.0" encoding="utf-8"?>
<ds:datastoreItem xmlns:ds="http://schemas.openxmlformats.org/officeDocument/2006/customXml" ds:itemID="{908C5D10-2469-4C28-AE82-55E54FE2B3CD}">
  <ds:schemaRefs>
    <ds:schemaRef ds:uri="http://schemas.microsoft.com/VisualStudio/2011/storyboarding/control"/>
  </ds:schemaRefs>
</ds:datastoreItem>
</file>

<file path=customXml/itemProps141.xml><?xml version="1.0" encoding="utf-8"?>
<ds:datastoreItem xmlns:ds="http://schemas.openxmlformats.org/officeDocument/2006/customXml" ds:itemID="{C8FAC860-F032-4045-B737-1DA5C4066334}">
  <ds:schemaRefs>
    <ds:schemaRef ds:uri="http://schemas.microsoft.com/VisualStudio/2011/storyboarding/control"/>
  </ds:schemaRefs>
</ds:datastoreItem>
</file>

<file path=customXml/itemProps142.xml><?xml version="1.0" encoding="utf-8"?>
<ds:datastoreItem xmlns:ds="http://schemas.openxmlformats.org/officeDocument/2006/customXml" ds:itemID="{52B3025B-F0CE-48FA-8F32-714DB86CCCDC}">
  <ds:schemaRefs>
    <ds:schemaRef ds:uri="http://schemas.microsoft.com/VisualStudio/2011/storyboarding/control"/>
  </ds:schemaRefs>
</ds:datastoreItem>
</file>

<file path=customXml/itemProps143.xml><?xml version="1.0" encoding="utf-8"?>
<ds:datastoreItem xmlns:ds="http://schemas.openxmlformats.org/officeDocument/2006/customXml" ds:itemID="{60B4722B-ED5D-4157-BE9A-FF2C3FD845A1}">
  <ds:schemaRefs>
    <ds:schemaRef ds:uri="http://schemas.microsoft.com/VisualStudio/2011/storyboarding/control"/>
  </ds:schemaRefs>
</ds:datastoreItem>
</file>

<file path=customXml/itemProps144.xml><?xml version="1.0" encoding="utf-8"?>
<ds:datastoreItem xmlns:ds="http://schemas.openxmlformats.org/officeDocument/2006/customXml" ds:itemID="{91677E64-4E23-4EF1-929D-9CCA647818BB}">
  <ds:schemaRefs>
    <ds:schemaRef ds:uri="http://schemas.microsoft.com/VisualStudio/2011/storyboarding/control"/>
  </ds:schemaRefs>
</ds:datastoreItem>
</file>

<file path=customXml/itemProps145.xml><?xml version="1.0" encoding="utf-8"?>
<ds:datastoreItem xmlns:ds="http://schemas.openxmlformats.org/officeDocument/2006/customXml" ds:itemID="{F481D64F-CB4B-4FB8-87B4-129E5D199317}">
  <ds:schemaRefs>
    <ds:schemaRef ds:uri="http://schemas.microsoft.com/VisualStudio/2011/storyboarding/control"/>
  </ds:schemaRefs>
</ds:datastoreItem>
</file>

<file path=customXml/itemProps146.xml><?xml version="1.0" encoding="utf-8"?>
<ds:datastoreItem xmlns:ds="http://schemas.openxmlformats.org/officeDocument/2006/customXml" ds:itemID="{EF066EAF-FCB9-4740-9351-2601C9EC9570}">
  <ds:schemaRefs>
    <ds:schemaRef ds:uri="http://schemas.microsoft.com/VisualStudio/2011/storyboarding/control"/>
  </ds:schemaRefs>
</ds:datastoreItem>
</file>

<file path=customXml/itemProps147.xml><?xml version="1.0" encoding="utf-8"?>
<ds:datastoreItem xmlns:ds="http://schemas.openxmlformats.org/officeDocument/2006/customXml" ds:itemID="{C741A8BD-3731-4C00-BC38-4C32F3FD6D29}">
  <ds:schemaRefs>
    <ds:schemaRef ds:uri="http://schemas.microsoft.com/VisualStudio/2011/storyboarding/control"/>
  </ds:schemaRefs>
</ds:datastoreItem>
</file>

<file path=customXml/itemProps148.xml><?xml version="1.0" encoding="utf-8"?>
<ds:datastoreItem xmlns:ds="http://schemas.openxmlformats.org/officeDocument/2006/customXml" ds:itemID="{28078F19-8A45-420F-BDA6-2BD42E4E12FF}">
  <ds:schemaRefs>
    <ds:schemaRef ds:uri="http://schemas.microsoft.com/VisualStudio/2011/storyboarding/control"/>
  </ds:schemaRefs>
</ds:datastoreItem>
</file>

<file path=customXml/itemProps149.xml><?xml version="1.0" encoding="utf-8"?>
<ds:datastoreItem xmlns:ds="http://schemas.openxmlformats.org/officeDocument/2006/customXml" ds:itemID="{C0983CC9-9F08-446A-9B0B-B625DD1F0E66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1183EDAC-7FEC-4F68-9F33-5AE7405AB41B}">
  <ds:schemaRefs>
    <ds:schemaRef ds:uri="http://schemas.microsoft.com/VisualStudio/2011/storyboarding/control"/>
  </ds:schemaRefs>
</ds:datastoreItem>
</file>

<file path=customXml/itemProps150.xml><?xml version="1.0" encoding="utf-8"?>
<ds:datastoreItem xmlns:ds="http://schemas.openxmlformats.org/officeDocument/2006/customXml" ds:itemID="{C00B0B83-AF54-4EC5-B505-E854EEBAF2BC}">
  <ds:schemaRefs>
    <ds:schemaRef ds:uri="http://schemas.microsoft.com/VisualStudio/2011/storyboarding/control"/>
  </ds:schemaRefs>
</ds:datastoreItem>
</file>

<file path=customXml/itemProps151.xml><?xml version="1.0" encoding="utf-8"?>
<ds:datastoreItem xmlns:ds="http://schemas.openxmlformats.org/officeDocument/2006/customXml" ds:itemID="{ADEB9625-D5DB-4359-B39B-72DB50D5B460}">
  <ds:schemaRefs>
    <ds:schemaRef ds:uri="http://schemas.microsoft.com/VisualStudio/2011/storyboarding/control"/>
  </ds:schemaRefs>
</ds:datastoreItem>
</file>

<file path=customXml/itemProps152.xml><?xml version="1.0" encoding="utf-8"?>
<ds:datastoreItem xmlns:ds="http://schemas.openxmlformats.org/officeDocument/2006/customXml" ds:itemID="{CC10BE46-C799-449D-B649-B90602448021}">
  <ds:schemaRefs>
    <ds:schemaRef ds:uri="http://schemas.microsoft.com/VisualStudio/2011/storyboarding/control"/>
  </ds:schemaRefs>
</ds:datastoreItem>
</file>

<file path=customXml/itemProps153.xml><?xml version="1.0" encoding="utf-8"?>
<ds:datastoreItem xmlns:ds="http://schemas.openxmlformats.org/officeDocument/2006/customXml" ds:itemID="{32C50909-B215-467A-82CA-E01CCD64D059}">
  <ds:schemaRefs>
    <ds:schemaRef ds:uri="http://schemas.microsoft.com/VisualStudio/2011/storyboarding/control"/>
  </ds:schemaRefs>
</ds:datastoreItem>
</file>

<file path=customXml/itemProps154.xml><?xml version="1.0" encoding="utf-8"?>
<ds:datastoreItem xmlns:ds="http://schemas.openxmlformats.org/officeDocument/2006/customXml" ds:itemID="{4398E5D9-6CEE-4C9F-B0D4-AF4BBF4BD4EA}">
  <ds:schemaRefs>
    <ds:schemaRef ds:uri="http://schemas.microsoft.com/VisualStudio/2011/storyboarding/control"/>
  </ds:schemaRefs>
</ds:datastoreItem>
</file>

<file path=customXml/itemProps155.xml><?xml version="1.0" encoding="utf-8"?>
<ds:datastoreItem xmlns:ds="http://schemas.openxmlformats.org/officeDocument/2006/customXml" ds:itemID="{64409CB1-79E8-4255-B6EF-4156EC6241EA}">
  <ds:schemaRefs>
    <ds:schemaRef ds:uri="http://schemas.microsoft.com/VisualStudio/2011/storyboarding/control"/>
  </ds:schemaRefs>
</ds:datastoreItem>
</file>

<file path=customXml/itemProps156.xml><?xml version="1.0" encoding="utf-8"?>
<ds:datastoreItem xmlns:ds="http://schemas.openxmlformats.org/officeDocument/2006/customXml" ds:itemID="{92BC01A3-F31A-4E94-ADA8-558C39B340E5}">
  <ds:schemaRefs>
    <ds:schemaRef ds:uri="http://schemas.microsoft.com/VisualStudio/2011/storyboarding/control"/>
  </ds:schemaRefs>
</ds:datastoreItem>
</file>

<file path=customXml/itemProps157.xml><?xml version="1.0" encoding="utf-8"?>
<ds:datastoreItem xmlns:ds="http://schemas.openxmlformats.org/officeDocument/2006/customXml" ds:itemID="{7D178655-1FCB-4526-BF4C-67ABBCAAA49B}">
  <ds:schemaRefs>
    <ds:schemaRef ds:uri="http://schemas.microsoft.com/VisualStudio/2011/storyboarding/control"/>
  </ds:schemaRefs>
</ds:datastoreItem>
</file>

<file path=customXml/itemProps158.xml><?xml version="1.0" encoding="utf-8"?>
<ds:datastoreItem xmlns:ds="http://schemas.openxmlformats.org/officeDocument/2006/customXml" ds:itemID="{D40D6431-8E3D-4A20-8E0A-A1C752D77283}">
  <ds:schemaRefs>
    <ds:schemaRef ds:uri="http://schemas.microsoft.com/VisualStudio/2011/storyboarding/control"/>
  </ds:schemaRefs>
</ds:datastoreItem>
</file>

<file path=customXml/itemProps159.xml><?xml version="1.0" encoding="utf-8"?>
<ds:datastoreItem xmlns:ds="http://schemas.openxmlformats.org/officeDocument/2006/customXml" ds:itemID="{54C812C1-73E3-4A45-B181-8A081C38E73A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63731BBA-FA5D-4717-8ED4-BDE3BF91BD60}">
  <ds:schemaRefs>
    <ds:schemaRef ds:uri="http://schemas.microsoft.com/VisualStudio/2011/storyboarding/control"/>
  </ds:schemaRefs>
</ds:datastoreItem>
</file>

<file path=customXml/itemProps160.xml><?xml version="1.0" encoding="utf-8"?>
<ds:datastoreItem xmlns:ds="http://schemas.openxmlformats.org/officeDocument/2006/customXml" ds:itemID="{41D31FC3-48EC-433D-8E9F-237AAAF3F92D}">
  <ds:schemaRefs>
    <ds:schemaRef ds:uri="http://schemas.microsoft.com/VisualStudio/2011/storyboarding/control"/>
  </ds:schemaRefs>
</ds:datastoreItem>
</file>

<file path=customXml/itemProps161.xml><?xml version="1.0" encoding="utf-8"?>
<ds:datastoreItem xmlns:ds="http://schemas.openxmlformats.org/officeDocument/2006/customXml" ds:itemID="{6112A014-04C7-4EF0-BBDC-BCD9B64D8163}">
  <ds:schemaRefs>
    <ds:schemaRef ds:uri="http://schemas.microsoft.com/VisualStudio/2011/storyboarding/control"/>
  </ds:schemaRefs>
</ds:datastoreItem>
</file>

<file path=customXml/itemProps162.xml><?xml version="1.0" encoding="utf-8"?>
<ds:datastoreItem xmlns:ds="http://schemas.openxmlformats.org/officeDocument/2006/customXml" ds:itemID="{E9ECB621-6E44-40B9-AE5F-CD493C96E9FD}">
  <ds:schemaRefs>
    <ds:schemaRef ds:uri="http://schemas.microsoft.com/VisualStudio/2011/storyboarding/control"/>
  </ds:schemaRefs>
</ds:datastoreItem>
</file>

<file path=customXml/itemProps163.xml><?xml version="1.0" encoding="utf-8"?>
<ds:datastoreItem xmlns:ds="http://schemas.openxmlformats.org/officeDocument/2006/customXml" ds:itemID="{E7C36206-9518-4773-97B8-8700011B718D}">
  <ds:schemaRefs>
    <ds:schemaRef ds:uri="http://schemas.microsoft.com/VisualStudio/2011/storyboarding/control"/>
  </ds:schemaRefs>
</ds:datastoreItem>
</file>

<file path=customXml/itemProps164.xml><?xml version="1.0" encoding="utf-8"?>
<ds:datastoreItem xmlns:ds="http://schemas.openxmlformats.org/officeDocument/2006/customXml" ds:itemID="{D74A1227-35E7-49F6-9614-85F9BDDEEF89}">
  <ds:schemaRefs>
    <ds:schemaRef ds:uri="http://schemas.microsoft.com/VisualStudio/2011/storyboarding/control"/>
  </ds:schemaRefs>
</ds:datastoreItem>
</file>

<file path=customXml/itemProps165.xml><?xml version="1.0" encoding="utf-8"?>
<ds:datastoreItem xmlns:ds="http://schemas.openxmlformats.org/officeDocument/2006/customXml" ds:itemID="{06474480-E9E4-45E5-B194-4A55F220629E}">
  <ds:schemaRefs>
    <ds:schemaRef ds:uri="http://schemas.microsoft.com/VisualStudio/2011/storyboarding/control"/>
  </ds:schemaRefs>
</ds:datastoreItem>
</file>

<file path=customXml/itemProps166.xml><?xml version="1.0" encoding="utf-8"?>
<ds:datastoreItem xmlns:ds="http://schemas.openxmlformats.org/officeDocument/2006/customXml" ds:itemID="{915E8B9A-FD10-4FD4-B833-84BAF5C3D2FE}">
  <ds:schemaRefs>
    <ds:schemaRef ds:uri="http://schemas.microsoft.com/VisualStudio/2011/storyboarding/control"/>
  </ds:schemaRefs>
</ds:datastoreItem>
</file>

<file path=customXml/itemProps167.xml><?xml version="1.0" encoding="utf-8"?>
<ds:datastoreItem xmlns:ds="http://schemas.openxmlformats.org/officeDocument/2006/customXml" ds:itemID="{E16728B8-4046-4AD2-81B1-238D1498E7EF}">
  <ds:schemaRefs>
    <ds:schemaRef ds:uri="http://schemas.microsoft.com/VisualStudio/2011/storyboarding/control"/>
  </ds:schemaRefs>
</ds:datastoreItem>
</file>

<file path=customXml/itemProps168.xml><?xml version="1.0" encoding="utf-8"?>
<ds:datastoreItem xmlns:ds="http://schemas.openxmlformats.org/officeDocument/2006/customXml" ds:itemID="{BDA0EDD4-84F2-4FD2-BA0F-06DD14FDE3D7}">
  <ds:schemaRefs>
    <ds:schemaRef ds:uri="http://schemas.microsoft.com/VisualStudio/2011/storyboarding/control"/>
  </ds:schemaRefs>
</ds:datastoreItem>
</file>

<file path=customXml/itemProps169.xml><?xml version="1.0" encoding="utf-8"?>
<ds:datastoreItem xmlns:ds="http://schemas.openxmlformats.org/officeDocument/2006/customXml" ds:itemID="{3B5B3FFD-CC71-4FAC-8CC9-3CDCC525D1DA}">
  <ds:schemaRefs>
    <ds:schemaRef ds:uri="http://schemas.microsoft.com/VisualStudio/2011/storyboarding/control"/>
  </ds:schemaRefs>
</ds:datastoreItem>
</file>

<file path=customXml/itemProps17.xml><?xml version="1.0" encoding="utf-8"?>
<ds:datastoreItem xmlns:ds="http://schemas.openxmlformats.org/officeDocument/2006/customXml" ds:itemID="{8784B6CF-7E83-4732-B033-AA4F7FBFA05F}">
  <ds:schemaRefs>
    <ds:schemaRef ds:uri="http://schemas.microsoft.com/VisualStudio/2011/storyboarding/control"/>
  </ds:schemaRefs>
</ds:datastoreItem>
</file>

<file path=customXml/itemProps170.xml><?xml version="1.0" encoding="utf-8"?>
<ds:datastoreItem xmlns:ds="http://schemas.openxmlformats.org/officeDocument/2006/customXml" ds:itemID="{8701BA66-ABD8-4DBF-B89F-8A19A65A0BBF}">
  <ds:schemaRefs>
    <ds:schemaRef ds:uri="http://schemas.microsoft.com/VisualStudio/2011/storyboarding/control"/>
  </ds:schemaRefs>
</ds:datastoreItem>
</file>

<file path=customXml/itemProps171.xml><?xml version="1.0" encoding="utf-8"?>
<ds:datastoreItem xmlns:ds="http://schemas.openxmlformats.org/officeDocument/2006/customXml" ds:itemID="{9D6C4CF3-DA5C-41AF-A863-F98EF2DF57F1}">
  <ds:schemaRefs>
    <ds:schemaRef ds:uri="http://schemas.microsoft.com/VisualStudio/2011/storyboarding/control"/>
  </ds:schemaRefs>
</ds:datastoreItem>
</file>

<file path=customXml/itemProps172.xml><?xml version="1.0" encoding="utf-8"?>
<ds:datastoreItem xmlns:ds="http://schemas.openxmlformats.org/officeDocument/2006/customXml" ds:itemID="{C7DE9FD7-AF64-4A16-A326-9CE1FF36A551}">
  <ds:schemaRefs>
    <ds:schemaRef ds:uri="http://schemas.microsoft.com/VisualStudio/2011/storyboarding/control"/>
  </ds:schemaRefs>
</ds:datastoreItem>
</file>

<file path=customXml/itemProps173.xml><?xml version="1.0" encoding="utf-8"?>
<ds:datastoreItem xmlns:ds="http://schemas.openxmlformats.org/officeDocument/2006/customXml" ds:itemID="{838AB723-B346-4B0F-85D7-7E7C6D888E9F}">
  <ds:schemaRefs>
    <ds:schemaRef ds:uri="http://schemas.microsoft.com/VisualStudio/2011/storyboarding/control"/>
  </ds:schemaRefs>
</ds:datastoreItem>
</file>

<file path=customXml/itemProps174.xml><?xml version="1.0" encoding="utf-8"?>
<ds:datastoreItem xmlns:ds="http://schemas.openxmlformats.org/officeDocument/2006/customXml" ds:itemID="{C0D1477D-D1EA-41D9-83B8-9A1ED434542B}">
  <ds:schemaRefs>
    <ds:schemaRef ds:uri="http://schemas.microsoft.com/VisualStudio/2011/storyboarding/control"/>
  </ds:schemaRefs>
</ds:datastoreItem>
</file>

<file path=customXml/itemProps175.xml><?xml version="1.0" encoding="utf-8"?>
<ds:datastoreItem xmlns:ds="http://schemas.openxmlformats.org/officeDocument/2006/customXml" ds:itemID="{4F7478BA-A2A9-4A35-8969-4CC1928481D3}">
  <ds:schemaRefs>
    <ds:schemaRef ds:uri="http://schemas.microsoft.com/VisualStudio/2011/storyboarding/control"/>
  </ds:schemaRefs>
</ds:datastoreItem>
</file>

<file path=customXml/itemProps176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customXml/itemProps177.xml><?xml version="1.0" encoding="utf-8"?>
<ds:datastoreItem xmlns:ds="http://schemas.openxmlformats.org/officeDocument/2006/customXml" ds:itemID="{1513E601-A998-4461-8B92-08F407D691DC}">
  <ds:schemaRefs>
    <ds:schemaRef ds:uri="http://schemas.microsoft.com/VisualStudio/2011/storyboarding/control"/>
  </ds:schemaRefs>
</ds:datastoreItem>
</file>

<file path=customXml/itemProps178.xml><?xml version="1.0" encoding="utf-8"?>
<ds:datastoreItem xmlns:ds="http://schemas.openxmlformats.org/officeDocument/2006/customXml" ds:itemID="{DFEC69F0-7B9F-4CCD-9550-3A082EF16C42}">
  <ds:schemaRefs>
    <ds:schemaRef ds:uri="http://schemas.microsoft.com/VisualStudio/2011/storyboarding/control"/>
  </ds:schemaRefs>
</ds:datastoreItem>
</file>

<file path=customXml/itemProps179.xml><?xml version="1.0" encoding="utf-8"?>
<ds:datastoreItem xmlns:ds="http://schemas.openxmlformats.org/officeDocument/2006/customXml" ds:itemID="{B313B8D6-EDE5-4903-BBB3-69A36C92405C}">
  <ds:schemaRefs>
    <ds:schemaRef ds:uri="http://schemas.microsoft.com/VisualStudio/2011/storyboarding/control"/>
  </ds:schemaRefs>
</ds:datastoreItem>
</file>

<file path=customXml/itemProps18.xml><?xml version="1.0" encoding="utf-8"?>
<ds:datastoreItem xmlns:ds="http://schemas.openxmlformats.org/officeDocument/2006/customXml" ds:itemID="{003A6F42-59B3-4E73-B11A-AA0A8100C88D}">
  <ds:schemaRefs>
    <ds:schemaRef ds:uri="http://schemas.microsoft.com/VisualStudio/2011/storyboarding/control"/>
  </ds:schemaRefs>
</ds:datastoreItem>
</file>

<file path=customXml/itemProps180.xml><?xml version="1.0" encoding="utf-8"?>
<ds:datastoreItem xmlns:ds="http://schemas.openxmlformats.org/officeDocument/2006/customXml" ds:itemID="{8F4A1436-8123-4572-8978-CBFD04154E08}">
  <ds:schemaRefs>
    <ds:schemaRef ds:uri="http://schemas.microsoft.com/VisualStudio/2011/storyboarding/control"/>
  </ds:schemaRefs>
</ds:datastoreItem>
</file>

<file path=customXml/itemProps181.xml><?xml version="1.0" encoding="utf-8"?>
<ds:datastoreItem xmlns:ds="http://schemas.openxmlformats.org/officeDocument/2006/customXml" ds:itemID="{F81A5B01-7300-45E6-AFEC-889AA1EB0E61}">
  <ds:schemaRefs>
    <ds:schemaRef ds:uri="http://schemas.microsoft.com/VisualStudio/2011/storyboarding/control"/>
  </ds:schemaRefs>
</ds:datastoreItem>
</file>

<file path=customXml/itemProps182.xml><?xml version="1.0" encoding="utf-8"?>
<ds:datastoreItem xmlns:ds="http://schemas.openxmlformats.org/officeDocument/2006/customXml" ds:itemID="{2CBE3082-B59C-47A9-B718-3CB3A76C4BF8}">
  <ds:schemaRefs>
    <ds:schemaRef ds:uri="http://schemas.microsoft.com/VisualStudio/2011/storyboarding/control"/>
  </ds:schemaRefs>
</ds:datastoreItem>
</file>

<file path=customXml/itemProps183.xml><?xml version="1.0" encoding="utf-8"?>
<ds:datastoreItem xmlns:ds="http://schemas.openxmlformats.org/officeDocument/2006/customXml" ds:itemID="{237E5145-9DCF-4240-B649-B319B77D01CC}">
  <ds:schemaRefs>
    <ds:schemaRef ds:uri="http://schemas.microsoft.com/VisualStudio/2011/storyboarding/control"/>
  </ds:schemaRefs>
</ds:datastoreItem>
</file>

<file path=customXml/itemProps184.xml><?xml version="1.0" encoding="utf-8"?>
<ds:datastoreItem xmlns:ds="http://schemas.openxmlformats.org/officeDocument/2006/customXml" ds:itemID="{50750EDA-EB94-4BEA-BD29-6220D05079DC}">
  <ds:schemaRefs>
    <ds:schemaRef ds:uri="http://schemas.microsoft.com/VisualStudio/2011/storyboarding/control"/>
  </ds:schemaRefs>
</ds:datastoreItem>
</file>

<file path=customXml/itemProps185.xml><?xml version="1.0" encoding="utf-8"?>
<ds:datastoreItem xmlns:ds="http://schemas.openxmlformats.org/officeDocument/2006/customXml" ds:itemID="{6CF824EB-B19D-42EC-BF30-B0AA578B4EDC}">
  <ds:schemaRefs>
    <ds:schemaRef ds:uri="http://schemas.microsoft.com/VisualStudio/2011/storyboarding/control"/>
  </ds:schemaRefs>
</ds:datastoreItem>
</file>

<file path=customXml/itemProps186.xml><?xml version="1.0" encoding="utf-8"?>
<ds:datastoreItem xmlns:ds="http://schemas.openxmlformats.org/officeDocument/2006/customXml" ds:itemID="{F0748086-D8D0-4A75-AFAC-C724218DE30B}">
  <ds:schemaRefs>
    <ds:schemaRef ds:uri="http://schemas.microsoft.com/VisualStudio/2011/storyboarding/control"/>
  </ds:schemaRefs>
</ds:datastoreItem>
</file>

<file path=customXml/itemProps187.xml><?xml version="1.0" encoding="utf-8"?>
<ds:datastoreItem xmlns:ds="http://schemas.openxmlformats.org/officeDocument/2006/customXml" ds:itemID="{BA7FDC63-8643-4FD6-9F9C-9DC601184C9A}">
  <ds:schemaRefs>
    <ds:schemaRef ds:uri="http://schemas.microsoft.com/VisualStudio/2011/storyboarding/control"/>
  </ds:schemaRefs>
</ds:datastoreItem>
</file>

<file path=customXml/itemProps188.xml><?xml version="1.0" encoding="utf-8"?>
<ds:datastoreItem xmlns:ds="http://schemas.openxmlformats.org/officeDocument/2006/customXml" ds:itemID="{ACDA4463-8A92-4118-813D-23A226622C7C}">
  <ds:schemaRefs>
    <ds:schemaRef ds:uri="http://schemas.microsoft.com/VisualStudio/2011/storyboarding/control"/>
  </ds:schemaRefs>
</ds:datastoreItem>
</file>

<file path=customXml/itemProps189.xml><?xml version="1.0" encoding="utf-8"?>
<ds:datastoreItem xmlns:ds="http://schemas.openxmlformats.org/officeDocument/2006/customXml" ds:itemID="{A2460E0F-49A8-47F1-A25A-5EAC46B4805F}">
  <ds:schemaRefs>
    <ds:schemaRef ds:uri="http://schemas.microsoft.com/VisualStudio/2011/storyboarding/control"/>
  </ds:schemaRefs>
</ds:datastoreItem>
</file>

<file path=customXml/itemProps19.xml><?xml version="1.0" encoding="utf-8"?>
<ds:datastoreItem xmlns:ds="http://schemas.openxmlformats.org/officeDocument/2006/customXml" ds:itemID="{80E2BEDE-6D0E-41A1-818D-BDC7211574A6}">
  <ds:schemaRefs>
    <ds:schemaRef ds:uri="http://schemas.microsoft.com/VisualStudio/2011/storyboarding/control"/>
  </ds:schemaRefs>
</ds:datastoreItem>
</file>

<file path=customXml/itemProps190.xml><?xml version="1.0" encoding="utf-8"?>
<ds:datastoreItem xmlns:ds="http://schemas.openxmlformats.org/officeDocument/2006/customXml" ds:itemID="{B4168A48-37D2-491F-8979-24809194567D}">
  <ds:schemaRefs>
    <ds:schemaRef ds:uri="http://schemas.microsoft.com/VisualStudio/2011/storyboarding/control"/>
  </ds:schemaRefs>
</ds:datastoreItem>
</file>

<file path=customXml/itemProps191.xml><?xml version="1.0" encoding="utf-8"?>
<ds:datastoreItem xmlns:ds="http://schemas.openxmlformats.org/officeDocument/2006/customXml" ds:itemID="{CFED5C6C-5F4A-4F6C-BA52-AA4BFC5FE633}">
  <ds:schemaRefs>
    <ds:schemaRef ds:uri="http://schemas.microsoft.com/VisualStudio/2011/storyboarding/control"/>
  </ds:schemaRefs>
</ds:datastoreItem>
</file>

<file path=customXml/itemProps192.xml><?xml version="1.0" encoding="utf-8"?>
<ds:datastoreItem xmlns:ds="http://schemas.openxmlformats.org/officeDocument/2006/customXml" ds:itemID="{DA29B352-6754-4DAD-A192-3BBB45E3A8E1}">
  <ds:schemaRefs>
    <ds:schemaRef ds:uri="http://schemas.microsoft.com/VisualStudio/2011/storyboarding/control"/>
  </ds:schemaRefs>
</ds:datastoreItem>
</file>

<file path=customXml/itemProps193.xml><?xml version="1.0" encoding="utf-8"?>
<ds:datastoreItem xmlns:ds="http://schemas.openxmlformats.org/officeDocument/2006/customXml" ds:itemID="{4B8C03BE-70A0-4884-A9D4-1586FFD318D7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6EB19255-63D0-4970-9C8F-E7A3E0F0BBA6}">
  <ds:schemaRefs>
    <ds:schemaRef ds:uri="http://schemas.microsoft.com/VisualStudio/2011/storyboarding/control"/>
  </ds:schemaRefs>
</ds:datastoreItem>
</file>

<file path=customXml/itemProps20.xml><?xml version="1.0" encoding="utf-8"?>
<ds:datastoreItem xmlns:ds="http://schemas.openxmlformats.org/officeDocument/2006/customXml" ds:itemID="{CD7DCEF5-23AB-44E6-8F71-DEE8E667D10F}">
  <ds:schemaRefs>
    <ds:schemaRef ds:uri="http://schemas.microsoft.com/VisualStudio/2011/storyboarding/control"/>
  </ds:schemaRefs>
</ds:datastoreItem>
</file>

<file path=customXml/itemProps21.xml><?xml version="1.0" encoding="utf-8"?>
<ds:datastoreItem xmlns:ds="http://schemas.openxmlformats.org/officeDocument/2006/customXml" ds:itemID="{B9A91FA5-B33B-4BC4-998D-D58B9C5F460A}">
  <ds:schemaRefs>
    <ds:schemaRef ds:uri="http://schemas.microsoft.com/VisualStudio/2011/storyboarding/control"/>
  </ds:schemaRefs>
</ds:datastoreItem>
</file>

<file path=customXml/itemProps22.xml><?xml version="1.0" encoding="utf-8"?>
<ds:datastoreItem xmlns:ds="http://schemas.openxmlformats.org/officeDocument/2006/customXml" ds:itemID="{71B768A3-1E4E-4706-8C5F-4B2EC8C1CE0E}">
  <ds:schemaRefs>
    <ds:schemaRef ds:uri="http://schemas.microsoft.com/VisualStudio/2011/storyboarding/control"/>
  </ds:schemaRefs>
</ds:datastoreItem>
</file>

<file path=customXml/itemProps23.xml><?xml version="1.0" encoding="utf-8"?>
<ds:datastoreItem xmlns:ds="http://schemas.openxmlformats.org/officeDocument/2006/customXml" ds:itemID="{C2D024B9-0739-4C26-9C71-A4598392302E}">
  <ds:schemaRefs>
    <ds:schemaRef ds:uri="http://schemas.microsoft.com/VisualStudio/2011/storyboarding/control"/>
  </ds:schemaRefs>
</ds:datastoreItem>
</file>

<file path=customXml/itemProps24.xml><?xml version="1.0" encoding="utf-8"?>
<ds:datastoreItem xmlns:ds="http://schemas.openxmlformats.org/officeDocument/2006/customXml" ds:itemID="{78F5D0C4-64FC-418D-BA68-D5CCBAF36EA7}">
  <ds:schemaRefs>
    <ds:schemaRef ds:uri="http://schemas.microsoft.com/VisualStudio/2011/storyboarding/control"/>
  </ds:schemaRefs>
</ds:datastoreItem>
</file>

<file path=customXml/itemProps25.xml><?xml version="1.0" encoding="utf-8"?>
<ds:datastoreItem xmlns:ds="http://schemas.openxmlformats.org/officeDocument/2006/customXml" ds:itemID="{009A0741-6A73-4496-B214-F1542246C958}">
  <ds:schemaRefs>
    <ds:schemaRef ds:uri="http://schemas.microsoft.com/VisualStudio/2011/storyboarding/control"/>
  </ds:schemaRefs>
</ds:datastoreItem>
</file>

<file path=customXml/itemProps26.xml><?xml version="1.0" encoding="utf-8"?>
<ds:datastoreItem xmlns:ds="http://schemas.openxmlformats.org/officeDocument/2006/customXml" ds:itemID="{818BA2F2-023B-4929-B93C-35D50940C691}">
  <ds:schemaRefs>
    <ds:schemaRef ds:uri="http://schemas.microsoft.com/VisualStudio/2011/storyboarding/control"/>
  </ds:schemaRefs>
</ds:datastoreItem>
</file>

<file path=customXml/itemProps27.xml><?xml version="1.0" encoding="utf-8"?>
<ds:datastoreItem xmlns:ds="http://schemas.openxmlformats.org/officeDocument/2006/customXml" ds:itemID="{FBBE0ED7-63C5-43D5-ADAD-B1F8F3DFFE1D}">
  <ds:schemaRefs>
    <ds:schemaRef ds:uri="http://schemas.microsoft.com/VisualStudio/2011/storyboarding/control"/>
  </ds:schemaRefs>
</ds:datastoreItem>
</file>

<file path=customXml/itemProps28.xml><?xml version="1.0" encoding="utf-8"?>
<ds:datastoreItem xmlns:ds="http://schemas.openxmlformats.org/officeDocument/2006/customXml" ds:itemID="{683847A1-E536-4F35-B524-D078DB86F013}">
  <ds:schemaRefs>
    <ds:schemaRef ds:uri="http://schemas.microsoft.com/VisualStudio/2011/storyboarding/control"/>
  </ds:schemaRefs>
</ds:datastoreItem>
</file>

<file path=customXml/itemProps29.xml><?xml version="1.0" encoding="utf-8"?>
<ds:datastoreItem xmlns:ds="http://schemas.openxmlformats.org/officeDocument/2006/customXml" ds:itemID="{A221C96B-DBAD-41B8-B572-28EF1FE3B8C6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A1A48EA6-1AB1-4F9F-A8E7-332F0B3C647F}">
  <ds:schemaRefs>
    <ds:schemaRef ds:uri="http://schemas.microsoft.com/VisualStudio/2011/storyboarding/control"/>
  </ds:schemaRefs>
</ds:datastoreItem>
</file>

<file path=customXml/itemProps30.xml><?xml version="1.0" encoding="utf-8"?>
<ds:datastoreItem xmlns:ds="http://schemas.openxmlformats.org/officeDocument/2006/customXml" ds:itemID="{E9A0706F-8D03-4A48-895C-F4D5B0D2C32C}">
  <ds:schemaRefs>
    <ds:schemaRef ds:uri="http://schemas.microsoft.com/VisualStudio/2011/storyboarding/control"/>
  </ds:schemaRefs>
</ds:datastoreItem>
</file>

<file path=customXml/itemProps31.xml><?xml version="1.0" encoding="utf-8"?>
<ds:datastoreItem xmlns:ds="http://schemas.openxmlformats.org/officeDocument/2006/customXml" ds:itemID="{2D3A0CB9-01D5-4D73-8149-34BE97754CFF}">
  <ds:schemaRefs>
    <ds:schemaRef ds:uri="http://schemas.microsoft.com/VisualStudio/2011/storyboarding/control"/>
  </ds:schemaRefs>
</ds:datastoreItem>
</file>

<file path=customXml/itemProps32.xml><?xml version="1.0" encoding="utf-8"?>
<ds:datastoreItem xmlns:ds="http://schemas.openxmlformats.org/officeDocument/2006/customXml" ds:itemID="{9224B2B2-475A-44AB-B5A8-4074FA4FB107}">
  <ds:schemaRefs>
    <ds:schemaRef ds:uri="http://schemas.microsoft.com/VisualStudio/2011/storyboarding/control"/>
  </ds:schemaRefs>
</ds:datastoreItem>
</file>

<file path=customXml/itemProps33.xml><?xml version="1.0" encoding="utf-8"?>
<ds:datastoreItem xmlns:ds="http://schemas.openxmlformats.org/officeDocument/2006/customXml" ds:itemID="{87DAFF2E-4B88-4208-AA88-E0E5BA635248}">
  <ds:schemaRefs>
    <ds:schemaRef ds:uri="http://schemas.microsoft.com/VisualStudio/2011/storyboarding/control"/>
  </ds:schemaRefs>
</ds:datastoreItem>
</file>

<file path=customXml/itemProps34.xml><?xml version="1.0" encoding="utf-8"?>
<ds:datastoreItem xmlns:ds="http://schemas.openxmlformats.org/officeDocument/2006/customXml" ds:itemID="{39CB82C4-229F-4B03-AC8C-63540F158E66}">
  <ds:schemaRefs>
    <ds:schemaRef ds:uri="http://schemas.microsoft.com/VisualStudio/2011/storyboarding/control"/>
  </ds:schemaRefs>
</ds:datastoreItem>
</file>

<file path=customXml/itemProps35.xml><?xml version="1.0" encoding="utf-8"?>
<ds:datastoreItem xmlns:ds="http://schemas.openxmlformats.org/officeDocument/2006/customXml" ds:itemID="{68A5D242-4430-4673-818E-748A3BF1A5A7}">
  <ds:schemaRefs>
    <ds:schemaRef ds:uri="http://schemas.microsoft.com/VisualStudio/2011/storyboarding/control"/>
  </ds:schemaRefs>
</ds:datastoreItem>
</file>

<file path=customXml/itemProps36.xml><?xml version="1.0" encoding="utf-8"?>
<ds:datastoreItem xmlns:ds="http://schemas.openxmlformats.org/officeDocument/2006/customXml" ds:itemID="{E5D46C26-CE42-4779-AE4C-355ED988C189}">
  <ds:schemaRefs>
    <ds:schemaRef ds:uri="http://schemas.microsoft.com/VisualStudio/2011/storyboarding/control"/>
  </ds:schemaRefs>
</ds:datastoreItem>
</file>

<file path=customXml/itemProps37.xml><?xml version="1.0" encoding="utf-8"?>
<ds:datastoreItem xmlns:ds="http://schemas.openxmlformats.org/officeDocument/2006/customXml" ds:itemID="{895E3CD9-F4ED-4560-B542-4151376C2EC1}">
  <ds:schemaRefs>
    <ds:schemaRef ds:uri="http://schemas.microsoft.com/VisualStudio/2011/storyboarding/control"/>
  </ds:schemaRefs>
</ds:datastoreItem>
</file>

<file path=customXml/itemProps38.xml><?xml version="1.0" encoding="utf-8"?>
<ds:datastoreItem xmlns:ds="http://schemas.openxmlformats.org/officeDocument/2006/customXml" ds:itemID="{DC71A1CE-6E99-4DC4-8504-982A9522FE08}">
  <ds:schemaRefs>
    <ds:schemaRef ds:uri="http://schemas.microsoft.com/VisualStudio/2011/storyboarding/control"/>
  </ds:schemaRefs>
</ds:datastoreItem>
</file>

<file path=customXml/itemProps39.xml><?xml version="1.0" encoding="utf-8"?>
<ds:datastoreItem xmlns:ds="http://schemas.openxmlformats.org/officeDocument/2006/customXml" ds:itemID="{DA614ACE-A35D-4488-9AA4-9F10D798ED01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A56BC687-B9AC-4F2D-BFD7-D27A19535438}">
  <ds:schemaRefs>
    <ds:schemaRef ds:uri="http://schemas.microsoft.com/VisualStudio/2011/storyboarding/control"/>
  </ds:schemaRefs>
</ds:datastoreItem>
</file>

<file path=customXml/itemProps40.xml><?xml version="1.0" encoding="utf-8"?>
<ds:datastoreItem xmlns:ds="http://schemas.openxmlformats.org/officeDocument/2006/customXml" ds:itemID="{01FF4BE9-DEA4-482C-A058-3338BD48495F}">
  <ds:schemaRefs>
    <ds:schemaRef ds:uri="http://schemas.microsoft.com/VisualStudio/2011/storyboarding/control"/>
  </ds:schemaRefs>
</ds:datastoreItem>
</file>

<file path=customXml/itemProps41.xml><?xml version="1.0" encoding="utf-8"?>
<ds:datastoreItem xmlns:ds="http://schemas.openxmlformats.org/officeDocument/2006/customXml" ds:itemID="{99386F1A-FCD0-4120-9987-D1A34783067E}">
  <ds:schemaRefs>
    <ds:schemaRef ds:uri="http://schemas.microsoft.com/VisualStudio/2011/storyboarding/control"/>
  </ds:schemaRefs>
</ds:datastoreItem>
</file>

<file path=customXml/itemProps42.xml><?xml version="1.0" encoding="utf-8"?>
<ds:datastoreItem xmlns:ds="http://schemas.openxmlformats.org/officeDocument/2006/customXml" ds:itemID="{06CA61D2-D4FA-4482-B42B-45F9D3F47BB6}">
  <ds:schemaRefs>
    <ds:schemaRef ds:uri="http://schemas.microsoft.com/VisualStudio/2011/storyboarding/control"/>
  </ds:schemaRefs>
</ds:datastoreItem>
</file>

<file path=customXml/itemProps43.xml><?xml version="1.0" encoding="utf-8"?>
<ds:datastoreItem xmlns:ds="http://schemas.openxmlformats.org/officeDocument/2006/customXml" ds:itemID="{749CF2A3-EB1C-48DD-84BC-8A94535D77CB}">
  <ds:schemaRefs>
    <ds:schemaRef ds:uri="http://schemas.microsoft.com/VisualStudio/2011/storyboarding/control"/>
  </ds:schemaRefs>
</ds:datastoreItem>
</file>

<file path=customXml/itemProps44.xml><?xml version="1.0" encoding="utf-8"?>
<ds:datastoreItem xmlns:ds="http://schemas.openxmlformats.org/officeDocument/2006/customXml" ds:itemID="{B052B954-89C9-4BE8-88A1-FAFEAE42967D}">
  <ds:schemaRefs>
    <ds:schemaRef ds:uri="http://schemas.microsoft.com/VisualStudio/2011/storyboarding/control"/>
  </ds:schemaRefs>
</ds:datastoreItem>
</file>

<file path=customXml/itemProps45.xml><?xml version="1.0" encoding="utf-8"?>
<ds:datastoreItem xmlns:ds="http://schemas.openxmlformats.org/officeDocument/2006/customXml" ds:itemID="{1D47EB44-CF8B-4D4C-A4FF-7CBB2DFC1B32}">
  <ds:schemaRefs>
    <ds:schemaRef ds:uri="http://schemas.microsoft.com/VisualStudio/2011/storyboarding/control"/>
  </ds:schemaRefs>
</ds:datastoreItem>
</file>

<file path=customXml/itemProps46.xml><?xml version="1.0" encoding="utf-8"?>
<ds:datastoreItem xmlns:ds="http://schemas.openxmlformats.org/officeDocument/2006/customXml" ds:itemID="{20F38334-4CE3-4529-8C03-6D977D24C06B}">
  <ds:schemaRefs>
    <ds:schemaRef ds:uri="http://schemas.microsoft.com/VisualStudio/2011/storyboarding/control"/>
  </ds:schemaRefs>
</ds:datastoreItem>
</file>

<file path=customXml/itemProps47.xml><?xml version="1.0" encoding="utf-8"?>
<ds:datastoreItem xmlns:ds="http://schemas.openxmlformats.org/officeDocument/2006/customXml" ds:itemID="{7E31646C-B234-4039-BF5B-8DD484F5EE10}">
  <ds:schemaRefs>
    <ds:schemaRef ds:uri="http://schemas.microsoft.com/VisualStudio/2011/storyboarding/control"/>
  </ds:schemaRefs>
</ds:datastoreItem>
</file>

<file path=customXml/itemProps48.xml><?xml version="1.0" encoding="utf-8"?>
<ds:datastoreItem xmlns:ds="http://schemas.openxmlformats.org/officeDocument/2006/customXml" ds:itemID="{D3371764-84D8-4BA3-8ADD-4D7B0EC1EF2C}">
  <ds:schemaRefs>
    <ds:schemaRef ds:uri="http://schemas.microsoft.com/VisualStudio/2011/storyboarding/control"/>
  </ds:schemaRefs>
</ds:datastoreItem>
</file>

<file path=customXml/itemProps49.xml><?xml version="1.0" encoding="utf-8"?>
<ds:datastoreItem xmlns:ds="http://schemas.openxmlformats.org/officeDocument/2006/customXml" ds:itemID="{588A1A99-572F-4DF5-AFFB-7A73D8CE8ECE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8F4D6BDA-3027-4CA4-B1D2-75C28A01AEEA}">
  <ds:schemaRefs>
    <ds:schemaRef ds:uri="http://schemas.microsoft.com/VisualStudio/2011/storyboarding/control"/>
  </ds:schemaRefs>
</ds:datastoreItem>
</file>

<file path=customXml/itemProps50.xml><?xml version="1.0" encoding="utf-8"?>
<ds:datastoreItem xmlns:ds="http://schemas.openxmlformats.org/officeDocument/2006/customXml" ds:itemID="{DA41F606-9B90-49BC-A8E6-FEB7E5A48FF5}">
  <ds:schemaRefs>
    <ds:schemaRef ds:uri="http://schemas.microsoft.com/VisualStudio/2011/storyboarding/control"/>
  </ds:schemaRefs>
</ds:datastoreItem>
</file>

<file path=customXml/itemProps51.xml><?xml version="1.0" encoding="utf-8"?>
<ds:datastoreItem xmlns:ds="http://schemas.openxmlformats.org/officeDocument/2006/customXml" ds:itemID="{383F5101-AE26-4450-92FB-2278AC41A427}">
  <ds:schemaRefs>
    <ds:schemaRef ds:uri="http://schemas.microsoft.com/VisualStudio/2011/storyboarding/control"/>
  </ds:schemaRefs>
</ds:datastoreItem>
</file>

<file path=customXml/itemProps52.xml><?xml version="1.0" encoding="utf-8"?>
<ds:datastoreItem xmlns:ds="http://schemas.openxmlformats.org/officeDocument/2006/customXml" ds:itemID="{06C2D6D6-EF7D-42D0-B4A5-DB4D1701FF39}">
  <ds:schemaRefs>
    <ds:schemaRef ds:uri="http://schemas.microsoft.com/VisualStudio/2011/storyboarding/control"/>
  </ds:schemaRefs>
</ds:datastoreItem>
</file>

<file path=customXml/itemProps53.xml><?xml version="1.0" encoding="utf-8"?>
<ds:datastoreItem xmlns:ds="http://schemas.openxmlformats.org/officeDocument/2006/customXml" ds:itemID="{44C6F0FE-4DCB-4ACA-9F46-0E47083DA58D}">
  <ds:schemaRefs>
    <ds:schemaRef ds:uri="http://schemas.microsoft.com/VisualStudio/2011/storyboarding/control"/>
  </ds:schemaRefs>
</ds:datastoreItem>
</file>

<file path=customXml/itemProps54.xml><?xml version="1.0" encoding="utf-8"?>
<ds:datastoreItem xmlns:ds="http://schemas.openxmlformats.org/officeDocument/2006/customXml" ds:itemID="{21518BA7-069B-4FD9-AD0D-A7E6D581064C}">
  <ds:schemaRefs>
    <ds:schemaRef ds:uri="http://schemas.microsoft.com/VisualStudio/2011/storyboarding/control"/>
  </ds:schemaRefs>
</ds:datastoreItem>
</file>

<file path=customXml/itemProps55.xml><?xml version="1.0" encoding="utf-8"?>
<ds:datastoreItem xmlns:ds="http://schemas.openxmlformats.org/officeDocument/2006/customXml" ds:itemID="{A2E2A190-1D63-48DA-B4BB-87CACF504588}">
  <ds:schemaRefs>
    <ds:schemaRef ds:uri="http://schemas.microsoft.com/VisualStudio/2011/storyboarding/control"/>
  </ds:schemaRefs>
</ds:datastoreItem>
</file>

<file path=customXml/itemProps56.xml><?xml version="1.0" encoding="utf-8"?>
<ds:datastoreItem xmlns:ds="http://schemas.openxmlformats.org/officeDocument/2006/customXml" ds:itemID="{D382B916-F837-4877-922E-A2C334A6D38C}">
  <ds:schemaRefs>
    <ds:schemaRef ds:uri="http://schemas.microsoft.com/VisualStudio/2011/storyboarding/control"/>
  </ds:schemaRefs>
</ds:datastoreItem>
</file>

<file path=customXml/itemProps57.xml><?xml version="1.0" encoding="utf-8"?>
<ds:datastoreItem xmlns:ds="http://schemas.openxmlformats.org/officeDocument/2006/customXml" ds:itemID="{8FE58EC9-2903-4E65-8CD9-021B9E914C7C}">
  <ds:schemaRefs>
    <ds:schemaRef ds:uri="http://schemas.microsoft.com/VisualStudio/2011/storyboarding/control"/>
  </ds:schemaRefs>
</ds:datastoreItem>
</file>

<file path=customXml/itemProps58.xml><?xml version="1.0" encoding="utf-8"?>
<ds:datastoreItem xmlns:ds="http://schemas.openxmlformats.org/officeDocument/2006/customXml" ds:itemID="{2DF4A373-0214-4145-A8E1-8D7E42261E4E}">
  <ds:schemaRefs>
    <ds:schemaRef ds:uri="http://schemas.microsoft.com/VisualStudio/2011/storyboarding/control"/>
  </ds:schemaRefs>
</ds:datastoreItem>
</file>

<file path=customXml/itemProps59.xml><?xml version="1.0" encoding="utf-8"?>
<ds:datastoreItem xmlns:ds="http://schemas.openxmlformats.org/officeDocument/2006/customXml" ds:itemID="{66F44407-B6ED-4E32-BE64-3F9258A8646B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11B56AED-C29A-4B15-A120-659013A69F4C}">
  <ds:schemaRefs>
    <ds:schemaRef ds:uri="http://schemas.microsoft.com/VisualStudio/2011/storyboarding/control"/>
  </ds:schemaRefs>
</ds:datastoreItem>
</file>

<file path=customXml/itemProps60.xml><?xml version="1.0" encoding="utf-8"?>
<ds:datastoreItem xmlns:ds="http://schemas.openxmlformats.org/officeDocument/2006/customXml" ds:itemID="{91CBB250-B6DD-45B3-9327-EC5A30A4D89C}">
  <ds:schemaRefs>
    <ds:schemaRef ds:uri="http://schemas.microsoft.com/VisualStudio/2011/storyboarding/control"/>
  </ds:schemaRefs>
</ds:datastoreItem>
</file>

<file path=customXml/itemProps61.xml><?xml version="1.0" encoding="utf-8"?>
<ds:datastoreItem xmlns:ds="http://schemas.openxmlformats.org/officeDocument/2006/customXml" ds:itemID="{265FA00E-97C3-4B5C-A3A5-C7E02021444D}">
  <ds:schemaRefs>
    <ds:schemaRef ds:uri="http://schemas.microsoft.com/VisualStudio/2011/storyboarding/control"/>
  </ds:schemaRefs>
</ds:datastoreItem>
</file>

<file path=customXml/itemProps62.xml><?xml version="1.0" encoding="utf-8"?>
<ds:datastoreItem xmlns:ds="http://schemas.openxmlformats.org/officeDocument/2006/customXml" ds:itemID="{267C5984-7164-45F6-9233-612E0F16CD9F}">
  <ds:schemaRefs>
    <ds:schemaRef ds:uri="http://schemas.microsoft.com/VisualStudio/2011/storyboarding/control"/>
  </ds:schemaRefs>
</ds:datastoreItem>
</file>

<file path=customXml/itemProps63.xml><?xml version="1.0" encoding="utf-8"?>
<ds:datastoreItem xmlns:ds="http://schemas.openxmlformats.org/officeDocument/2006/customXml" ds:itemID="{46BACA3A-F627-46FE-BA7D-7809B3DD0BA0}">
  <ds:schemaRefs>
    <ds:schemaRef ds:uri="http://schemas.microsoft.com/VisualStudio/2011/storyboarding/control"/>
  </ds:schemaRefs>
</ds:datastoreItem>
</file>

<file path=customXml/itemProps64.xml><?xml version="1.0" encoding="utf-8"?>
<ds:datastoreItem xmlns:ds="http://schemas.openxmlformats.org/officeDocument/2006/customXml" ds:itemID="{7C689241-8512-464D-B3A2-9871FD826ACE}">
  <ds:schemaRefs>
    <ds:schemaRef ds:uri="http://schemas.microsoft.com/VisualStudio/2011/storyboarding/control"/>
  </ds:schemaRefs>
</ds:datastoreItem>
</file>

<file path=customXml/itemProps65.xml><?xml version="1.0" encoding="utf-8"?>
<ds:datastoreItem xmlns:ds="http://schemas.openxmlformats.org/officeDocument/2006/customXml" ds:itemID="{A250B9F2-551C-42CF-93A6-4AE731DE6EC4}">
  <ds:schemaRefs>
    <ds:schemaRef ds:uri="http://schemas.microsoft.com/VisualStudio/2011/storyboarding/control"/>
  </ds:schemaRefs>
</ds:datastoreItem>
</file>

<file path=customXml/itemProps66.xml><?xml version="1.0" encoding="utf-8"?>
<ds:datastoreItem xmlns:ds="http://schemas.openxmlformats.org/officeDocument/2006/customXml" ds:itemID="{1FF6D2D4-6572-484E-A611-9FD11D7A7F91}">
  <ds:schemaRefs>
    <ds:schemaRef ds:uri="http://schemas.microsoft.com/VisualStudio/2011/storyboarding/control"/>
  </ds:schemaRefs>
</ds:datastoreItem>
</file>

<file path=customXml/itemProps67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customXml/itemProps68.xml><?xml version="1.0" encoding="utf-8"?>
<ds:datastoreItem xmlns:ds="http://schemas.openxmlformats.org/officeDocument/2006/customXml" ds:itemID="{EA2D192B-DB6F-4C89-B207-D4C96BD368F4}">
  <ds:schemaRefs>
    <ds:schemaRef ds:uri="http://schemas.microsoft.com/VisualStudio/2011/storyboarding/control"/>
  </ds:schemaRefs>
</ds:datastoreItem>
</file>

<file path=customXml/itemProps69.xml><?xml version="1.0" encoding="utf-8"?>
<ds:datastoreItem xmlns:ds="http://schemas.openxmlformats.org/officeDocument/2006/customXml" ds:itemID="{35E99A80-C73E-41A3-9040-FE5BA8B87E59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77547502-4E97-4B48-9550-4E5E123B3C7D}">
  <ds:schemaRefs>
    <ds:schemaRef ds:uri="http://schemas.microsoft.com/VisualStudio/2011/storyboarding/control"/>
  </ds:schemaRefs>
</ds:datastoreItem>
</file>

<file path=customXml/itemProps70.xml><?xml version="1.0" encoding="utf-8"?>
<ds:datastoreItem xmlns:ds="http://schemas.openxmlformats.org/officeDocument/2006/customXml" ds:itemID="{5D636A32-C9CE-4466-A7AA-4E99513F62CE}">
  <ds:schemaRefs>
    <ds:schemaRef ds:uri="http://schemas.microsoft.com/VisualStudio/2011/storyboarding/control"/>
  </ds:schemaRefs>
</ds:datastoreItem>
</file>

<file path=customXml/itemProps71.xml><?xml version="1.0" encoding="utf-8"?>
<ds:datastoreItem xmlns:ds="http://schemas.openxmlformats.org/officeDocument/2006/customXml" ds:itemID="{238301FC-2BCA-4E02-AD54-392181D457C7}">
  <ds:schemaRefs>
    <ds:schemaRef ds:uri="http://schemas.microsoft.com/VisualStudio/2011/storyboarding/control"/>
  </ds:schemaRefs>
</ds:datastoreItem>
</file>

<file path=customXml/itemProps72.xml><?xml version="1.0" encoding="utf-8"?>
<ds:datastoreItem xmlns:ds="http://schemas.openxmlformats.org/officeDocument/2006/customXml" ds:itemID="{2B4C15B9-C85A-4495-851E-050E655CE081}">
  <ds:schemaRefs>
    <ds:schemaRef ds:uri="http://schemas.microsoft.com/VisualStudio/2011/storyboarding/control"/>
  </ds:schemaRefs>
</ds:datastoreItem>
</file>

<file path=customXml/itemProps73.xml><?xml version="1.0" encoding="utf-8"?>
<ds:datastoreItem xmlns:ds="http://schemas.openxmlformats.org/officeDocument/2006/customXml" ds:itemID="{99CC7DF6-AFCB-4EC9-9197-C0217A5AD8DE}">
  <ds:schemaRefs>
    <ds:schemaRef ds:uri="http://schemas.microsoft.com/VisualStudio/2011/storyboarding/control"/>
  </ds:schemaRefs>
</ds:datastoreItem>
</file>

<file path=customXml/itemProps74.xml><?xml version="1.0" encoding="utf-8"?>
<ds:datastoreItem xmlns:ds="http://schemas.openxmlformats.org/officeDocument/2006/customXml" ds:itemID="{9876C25A-2CCE-4DDD-9207-F178EA712E96}">
  <ds:schemaRefs>
    <ds:schemaRef ds:uri="http://schemas.microsoft.com/VisualStudio/2011/storyboarding/control"/>
  </ds:schemaRefs>
</ds:datastoreItem>
</file>

<file path=customXml/itemProps75.xml><?xml version="1.0" encoding="utf-8"?>
<ds:datastoreItem xmlns:ds="http://schemas.openxmlformats.org/officeDocument/2006/customXml" ds:itemID="{B5AB1E4B-A018-4DFA-8A2B-1949F1896F4E}">
  <ds:schemaRefs>
    <ds:schemaRef ds:uri="http://schemas.microsoft.com/VisualStudio/2011/storyboarding/control"/>
  </ds:schemaRefs>
</ds:datastoreItem>
</file>

<file path=customXml/itemProps76.xml><?xml version="1.0" encoding="utf-8"?>
<ds:datastoreItem xmlns:ds="http://schemas.openxmlformats.org/officeDocument/2006/customXml" ds:itemID="{B0247881-C94E-42A7-9414-4BC6127938C0}">
  <ds:schemaRefs>
    <ds:schemaRef ds:uri="http://schemas.microsoft.com/VisualStudio/2011/storyboarding/control"/>
  </ds:schemaRefs>
</ds:datastoreItem>
</file>

<file path=customXml/itemProps77.xml><?xml version="1.0" encoding="utf-8"?>
<ds:datastoreItem xmlns:ds="http://schemas.openxmlformats.org/officeDocument/2006/customXml" ds:itemID="{CC8BB845-649C-427C-863D-B9D03A20234C}">
  <ds:schemaRefs>
    <ds:schemaRef ds:uri="http://schemas.microsoft.com/VisualStudio/2011/storyboarding/control"/>
  </ds:schemaRefs>
</ds:datastoreItem>
</file>

<file path=customXml/itemProps78.xml><?xml version="1.0" encoding="utf-8"?>
<ds:datastoreItem xmlns:ds="http://schemas.openxmlformats.org/officeDocument/2006/customXml" ds:itemID="{B47EB0E7-3396-4BFA-B540-D0427D91F982}">
  <ds:schemaRefs>
    <ds:schemaRef ds:uri="http://schemas.microsoft.com/VisualStudio/2011/storyboarding/control"/>
  </ds:schemaRefs>
</ds:datastoreItem>
</file>

<file path=customXml/itemProps79.xml><?xml version="1.0" encoding="utf-8"?>
<ds:datastoreItem xmlns:ds="http://schemas.openxmlformats.org/officeDocument/2006/customXml" ds:itemID="{2468DD61-F2ED-44D1-A4F9-4919812D3A09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1B972F6F-0F59-4BAD-81AC-5BB1865AABBB}">
  <ds:schemaRefs>
    <ds:schemaRef ds:uri="http://schemas.microsoft.com/VisualStudio/2011/storyboarding/control"/>
  </ds:schemaRefs>
</ds:datastoreItem>
</file>

<file path=customXml/itemProps80.xml><?xml version="1.0" encoding="utf-8"?>
<ds:datastoreItem xmlns:ds="http://schemas.openxmlformats.org/officeDocument/2006/customXml" ds:itemID="{F4ACDA8D-2DB5-4A23-AA9C-A030426B07E8}">
  <ds:schemaRefs>
    <ds:schemaRef ds:uri="http://schemas.microsoft.com/VisualStudio/2011/storyboarding/control"/>
  </ds:schemaRefs>
</ds:datastoreItem>
</file>

<file path=customXml/itemProps81.xml><?xml version="1.0" encoding="utf-8"?>
<ds:datastoreItem xmlns:ds="http://schemas.openxmlformats.org/officeDocument/2006/customXml" ds:itemID="{052F5E39-CBCB-4A58-92AF-003D9808C119}">
  <ds:schemaRefs>
    <ds:schemaRef ds:uri="http://schemas.microsoft.com/VisualStudio/2011/storyboarding/control"/>
  </ds:schemaRefs>
</ds:datastoreItem>
</file>

<file path=customXml/itemProps82.xml><?xml version="1.0" encoding="utf-8"?>
<ds:datastoreItem xmlns:ds="http://schemas.openxmlformats.org/officeDocument/2006/customXml" ds:itemID="{424DC175-19A4-4A85-AD30-051B63F3F220}">
  <ds:schemaRefs>
    <ds:schemaRef ds:uri="http://schemas.microsoft.com/VisualStudio/2011/storyboarding/control"/>
  </ds:schemaRefs>
</ds:datastoreItem>
</file>

<file path=customXml/itemProps83.xml><?xml version="1.0" encoding="utf-8"?>
<ds:datastoreItem xmlns:ds="http://schemas.openxmlformats.org/officeDocument/2006/customXml" ds:itemID="{4E15034F-617B-46D2-8E89-8ECF0614B6F4}">
  <ds:schemaRefs>
    <ds:schemaRef ds:uri="http://schemas.microsoft.com/VisualStudio/2011/storyboarding/control"/>
  </ds:schemaRefs>
</ds:datastoreItem>
</file>

<file path=customXml/itemProps84.xml><?xml version="1.0" encoding="utf-8"?>
<ds:datastoreItem xmlns:ds="http://schemas.openxmlformats.org/officeDocument/2006/customXml" ds:itemID="{DEC1E6D4-F927-4046-9735-615B1A97EA3D}">
  <ds:schemaRefs>
    <ds:schemaRef ds:uri="http://schemas.microsoft.com/VisualStudio/2011/storyboarding/control"/>
  </ds:schemaRefs>
</ds:datastoreItem>
</file>

<file path=customXml/itemProps85.xml><?xml version="1.0" encoding="utf-8"?>
<ds:datastoreItem xmlns:ds="http://schemas.openxmlformats.org/officeDocument/2006/customXml" ds:itemID="{43735E1A-49AE-4619-8052-4DA2D64D5AAA}">
  <ds:schemaRefs>
    <ds:schemaRef ds:uri="http://schemas.microsoft.com/VisualStudio/2011/storyboarding/control"/>
  </ds:schemaRefs>
</ds:datastoreItem>
</file>

<file path=customXml/itemProps86.xml><?xml version="1.0" encoding="utf-8"?>
<ds:datastoreItem xmlns:ds="http://schemas.openxmlformats.org/officeDocument/2006/customXml" ds:itemID="{1E0F81F6-2A28-480D-8149-58C91735302D}">
  <ds:schemaRefs>
    <ds:schemaRef ds:uri="http://schemas.microsoft.com/VisualStudio/2011/storyboarding/control"/>
  </ds:schemaRefs>
</ds:datastoreItem>
</file>

<file path=customXml/itemProps87.xml><?xml version="1.0" encoding="utf-8"?>
<ds:datastoreItem xmlns:ds="http://schemas.openxmlformats.org/officeDocument/2006/customXml" ds:itemID="{659EED99-E9ED-4E1B-8A30-BD82513FFBE6}">
  <ds:schemaRefs>
    <ds:schemaRef ds:uri="http://schemas.microsoft.com/VisualStudio/2011/storyboarding/control"/>
  </ds:schemaRefs>
</ds:datastoreItem>
</file>

<file path=customXml/itemProps88.xml><?xml version="1.0" encoding="utf-8"?>
<ds:datastoreItem xmlns:ds="http://schemas.openxmlformats.org/officeDocument/2006/customXml" ds:itemID="{F61BD76F-7A2F-4793-BE5A-1A875A72BD89}">
  <ds:schemaRefs>
    <ds:schemaRef ds:uri="http://schemas.microsoft.com/VisualStudio/2011/storyboarding/control"/>
  </ds:schemaRefs>
</ds:datastoreItem>
</file>

<file path=customXml/itemProps89.xml><?xml version="1.0" encoding="utf-8"?>
<ds:datastoreItem xmlns:ds="http://schemas.openxmlformats.org/officeDocument/2006/customXml" ds:itemID="{89E75803-2A9F-4F60-8A7D-B9319BF80D92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67490F9C-D459-4308-9D6A-FDD11DFD46AE}">
  <ds:schemaRefs>
    <ds:schemaRef ds:uri="http://schemas.microsoft.com/VisualStudio/2011/storyboarding/control"/>
  </ds:schemaRefs>
</ds:datastoreItem>
</file>

<file path=customXml/itemProps90.xml><?xml version="1.0" encoding="utf-8"?>
<ds:datastoreItem xmlns:ds="http://schemas.openxmlformats.org/officeDocument/2006/customXml" ds:itemID="{4F1BF226-4BD2-4918-B74A-285886CBD7E6}">
  <ds:schemaRefs>
    <ds:schemaRef ds:uri="http://schemas.microsoft.com/VisualStudio/2011/storyboarding/control"/>
  </ds:schemaRefs>
</ds:datastoreItem>
</file>

<file path=customXml/itemProps91.xml><?xml version="1.0" encoding="utf-8"?>
<ds:datastoreItem xmlns:ds="http://schemas.openxmlformats.org/officeDocument/2006/customXml" ds:itemID="{7AAE23DF-5C03-4023-96E8-E68C21787298}">
  <ds:schemaRefs>
    <ds:schemaRef ds:uri="http://schemas.microsoft.com/VisualStudio/2011/storyboarding/control"/>
  </ds:schemaRefs>
</ds:datastoreItem>
</file>

<file path=customXml/itemProps92.xml><?xml version="1.0" encoding="utf-8"?>
<ds:datastoreItem xmlns:ds="http://schemas.openxmlformats.org/officeDocument/2006/customXml" ds:itemID="{9A984211-D1D4-4227-8B24-5CA2C2CDCF90}">
  <ds:schemaRefs>
    <ds:schemaRef ds:uri="http://schemas.microsoft.com/VisualStudio/2011/storyboarding/control"/>
  </ds:schemaRefs>
</ds:datastoreItem>
</file>

<file path=customXml/itemProps93.xml><?xml version="1.0" encoding="utf-8"?>
<ds:datastoreItem xmlns:ds="http://schemas.openxmlformats.org/officeDocument/2006/customXml" ds:itemID="{74FE4466-1CF5-43E5-8AF8-61A3FE2997C0}">
  <ds:schemaRefs>
    <ds:schemaRef ds:uri="http://schemas.microsoft.com/VisualStudio/2011/storyboarding/control"/>
  </ds:schemaRefs>
</ds:datastoreItem>
</file>

<file path=customXml/itemProps94.xml><?xml version="1.0" encoding="utf-8"?>
<ds:datastoreItem xmlns:ds="http://schemas.openxmlformats.org/officeDocument/2006/customXml" ds:itemID="{6E2D75E1-1DB4-4D06-BA7F-86761867684D}">
  <ds:schemaRefs>
    <ds:schemaRef ds:uri="http://schemas.microsoft.com/VisualStudio/2011/storyboarding/control"/>
  </ds:schemaRefs>
</ds:datastoreItem>
</file>

<file path=customXml/itemProps95.xml><?xml version="1.0" encoding="utf-8"?>
<ds:datastoreItem xmlns:ds="http://schemas.openxmlformats.org/officeDocument/2006/customXml" ds:itemID="{A4BC4660-10C1-42E9-A08F-8218BAC991D5}">
  <ds:schemaRefs>
    <ds:schemaRef ds:uri="http://schemas.microsoft.com/VisualStudio/2011/storyboarding/control"/>
  </ds:schemaRefs>
</ds:datastoreItem>
</file>

<file path=customXml/itemProps96.xml><?xml version="1.0" encoding="utf-8"?>
<ds:datastoreItem xmlns:ds="http://schemas.openxmlformats.org/officeDocument/2006/customXml" ds:itemID="{51827A68-EF25-4B32-8EF2-C891A13BBB78}">
  <ds:schemaRefs>
    <ds:schemaRef ds:uri="http://schemas.microsoft.com/VisualStudio/2011/storyboarding/control"/>
  </ds:schemaRefs>
</ds:datastoreItem>
</file>

<file path=customXml/itemProps97.xml><?xml version="1.0" encoding="utf-8"?>
<ds:datastoreItem xmlns:ds="http://schemas.openxmlformats.org/officeDocument/2006/customXml" ds:itemID="{68F94ED7-01BB-4A52-A0E8-1EF14715E41C}">
  <ds:schemaRefs>
    <ds:schemaRef ds:uri="http://schemas.microsoft.com/VisualStudio/2011/storyboarding/control"/>
  </ds:schemaRefs>
</ds:datastoreItem>
</file>

<file path=customXml/itemProps98.xml><?xml version="1.0" encoding="utf-8"?>
<ds:datastoreItem xmlns:ds="http://schemas.openxmlformats.org/officeDocument/2006/customXml" ds:itemID="{A7E47BB1-31BA-42A7-9035-1D1970007101}">
  <ds:schemaRefs>
    <ds:schemaRef ds:uri="http://schemas.microsoft.com/VisualStudio/2011/storyboarding/control"/>
  </ds:schemaRefs>
</ds:datastoreItem>
</file>

<file path=customXml/itemProps99.xml><?xml version="1.0" encoding="utf-8"?>
<ds:datastoreItem xmlns:ds="http://schemas.openxmlformats.org/officeDocument/2006/customXml" ds:itemID="{CC576BC2-69D5-4229-A64F-99F2E13CA749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2596</TotalTime>
  <Words>2918</Words>
  <Application>Microsoft Office PowerPoint</Application>
  <PresentationFormat>Widescreen</PresentationFormat>
  <Paragraphs>403</Paragraphs>
  <Slides>133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133</vt:i4>
      </vt:variant>
    </vt:vector>
  </HeadingPairs>
  <TitlesOfParts>
    <vt:vector size="139" baseType="lpstr">
      <vt:lpstr>Arial</vt:lpstr>
      <vt:lpstr>Calibri</vt:lpstr>
      <vt:lpstr>Calibri Bold</vt:lpstr>
      <vt:lpstr>Dasa Sans</vt:lpstr>
      <vt:lpstr>Times New Roman</vt:lpstr>
      <vt:lpstr>Congresso de Patologia</vt:lpstr>
      <vt:lpstr>Panorama dos tumores do apêndice</vt:lpstr>
      <vt:lpstr>Declaração de Conflito de Interesse</vt:lpstr>
      <vt:lpstr>Apresentação do PowerPoint</vt:lpstr>
      <vt:lpstr>Apresentação do PowerPoint</vt:lpstr>
      <vt:lpstr>Neoplasias Mucinosas</vt:lpstr>
      <vt:lpstr>Por que algo tão pequeno causa tanta confusão?</vt:lpstr>
      <vt:lpstr>Neoplasias Mucinosas</vt:lpstr>
      <vt:lpstr>Neoplasias Mucinosas</vt:lpstr>
      <vt:lpstr>Lesões mucinosas no apêndice e peritônio</vt:lpstr>
      <vt:lpstr>Pseudomyxoma Peritonei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Questões problemáticas</vt:lpstr>
      <vt:lpstr>Tumores mucinosos Apêndice e peritônio</vt:lpstr>
      <vt:lpstr>Nomenclatura Tumores mucinosos do apêndice</vt:lpstr>
      <vt:lpstr>Visão geral</vt:lpstr>
      <vt:lpstr>Neoplasias mucinosas</vt:lpstr>
      <vt:lpstr>Apresentação do PowerPoint</vt:lpstr>
      <vt:lpstr>Apresentação do PowerPoint</vt:lpstr>
      <vt:lpstr>Opções terminologia</vt:lpstr>
      <vt:lpstr>Pseudomyxoma Peritonei</vt:lpstr>
      <vt:lpstr>Pseudomyxoma Peritonei</vt:lpstr>
      <vt:lpstr>Pseudomyxoma Peritonei</vt:lpstr>
      <vt:lpstr>Pseudomyxoma Peritonei</vt:lpstr>
      <vt:lpstr>Recomendações -PSOG</vt:lpstr>
      <vt:lpstr>Grau histológico da Doença peritoneal é importante</vt:lpstr>
      <vt:lpstr>OMS, PSOG, Especialistas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Células em anel de sinete</vt:lpstr>
      <vt:lpstr>Neoplasia mucinosa peritoneal</vt:lpstr>
      <vt:lpstr>Neoplasia mucinosa peritoneal</vt:lpstr>
      <vt:lpstr>Então...</vt:lpstr>
      <vt:lpstr>Lesões mucinosas confinadas ao apêndice e periapêndice</vt:lpstr>
      <vt:lpstr>Neoplasias Mucinosas</vt:lpstr>
      <vt:lpstr>Neoplasias Mucinosas</vt:lpstr>
      <vt:lpstr>Opções diagnósticas</vt:lpstr>
      <vt:lpstr>PSOG e OMS 2019</vt:lpstr>
      <vt:lpstr>Adenoma – alguns pontos</vt:lpstr>
      <vt:lpstr>Adenoma mucinoso</vt:lpstr>
      <vt:lpstr>Adenomas do apêndice</vt:lpstr>
      <vt:lpstr>Apresentação do PowerPoint</vt:lpstr>
      <vt:lpstr>Apresentação do PowerPoint</vt:lpstr>
      <vt:lpstr>Apresentação do PowerPoint</vt:lpstr>
      <vt:lpstr>Apresentação do PowerPoint</vt:lpstr>
      <vt:lpstr>Adenoma</vt:lpstr>
      <vt:lpstr>LAMN x Adenoma mucinoso</vt:lpstr>
      <vt:lpstr>Apresentação do PowerPoint</vt:lpstr>
      <vt:lpstr>Apresentação do PowerPoint</vt:lpstr>
      <vt:lpstr>Apresentação do PowerPoint</vt:lpstr>
      <vt:lpstr>Apresentação do PowerPoint</vt:lpstr>
      <vt:lpstr>Epitélio mucinoso na margem</vt:lpstr>
      <vt:lpstr>Então...</vt:lpstr>
      <vt:lpstr>Neoplasias mucinosas Outras situações</vt:lpstr>
      <vt:lpstr>Neoplasias Mucinosas</vt:lpstr>
      <vt:lpstr>Apresentação do PowerPoint</vt:lpstr>
      <vt:lpstr>Apresentação do PowerPoint</vt:lpstr>
      <vt:lpstr>Apresentação do PowerPoint</vt:lpstr>
      <vt:lpstr>Apresentação do PowerPoint</vt:lpstr>
      <vt:lpstr>LAMN</vt:lpstr>
      <vt:lpstr>Opções diagnósticas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</vt:lpstr>
      <vt:lpstr>Mucina extra-apendicular</vt:lpstr>
      <vt:lpstr>Classificação – alto grau</vt:lpstr>
      <vt:lpstr>LAMN/HAMN quando...</vt:lpstr>
      <vt:lpstr>Adenocarcinoma mucinoso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Estadiamento – AJCC 8ª ed.</vt:lpstr>
      <vt:lpstr>Mimetizadores</vt:lpstr>
      <vt:lpstr>Apresentação do PowerPoint</vt:lpstr>
      <vt:lpstr>Apresentação do PowerPoint</vt:lpstr>
      <vt:lpstr>Apresentação do PowerPoint</vt:lpstr>
      <vt:lpstr>O que isso significa?</vt:lpstr>
      <vt:lpstr>Hiperplasia mucosa pós-inflamatória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Outros mimetizadores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Outros mimetizadores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Outros mimetizadores</vt:lpstr>
      <vt:lpstr>Apresentação do PowerPoint</vt:lpstr>
      <vt:lpstr>Apresentação do PowerPoint</vt:lpstr>
      <vt:lpstr>Resumo rápido</vt:lpstr>
      <vt:lpstr>Referências</vt:lpstr>
      <vt:lpstr>Apresentação do PowerPoint</vt:lpstr>
      <vt:lpstr>Apresentação do PowerPoint</vt:lpstr>
      <vt:lpstr>obrigado(A)!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Panorama dos tumores do apêndice</dc:title>
  <dc:creator>Mônica Moura</dc:creator>
  <cp:lastModifiedBy>Mônica Moura</cp:lastModifiedBy>
  <cp:revision>6</cp:revision>
  <dcterms:created xsi:type="dcterms:W3CDTF">2024-05-26T20:51:56Z</dcterms:created>
  <dcterms:modified xsi:type="dcterms:W3CDTF">2024-05-30T14:47:43Z</dcterms:modified>
</cp:coreProperties>
</file>